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1" r:id="rId5"/>
    <p:sldId id="270" r:id="rId6"/>
  </p:sldIdLst>
  <p:sldSz cx="7561263" cy="10693400"/>
  <p:notesSz cx="6807200" cy="9939338"/>
  <p:defaultTextStyle>
    <a:defPPr>
      <a:defRPr lang="ja-JP"/>
    </a:defPPr>
    <a:lvl1pPr algn="l" rtl="0" fontAlgn="base">
      <a:spcBef>
        <a:spcPct val="0"/>
      </a:spcBef>
      <a:spcAft>
        <a:spcPct val="0"/>
      </a:spcAft>
      <a:defRPr kumimoji="1" sz="2000" kern="1200">
        <a:solidFill>
          <a:schemeClr val="tx1"/>
        </a:solidFill>
        <a:latin typeface="Microsoft Sans Serif" pitchFamily="34" charset="0"/>
        <a:ea typeface="ＭＳ Ｐゴシック" charset="-128"/>
        <a:cs typeface="+mn-cs"/>
      </a:defRPr>
    </a:lvl1pPr>
    <a:lvl2pPr marL="457200" algn="l" rtl="0" fontAlgn="base">
      <a:spcBef>
        <a:spcPct val="0"/>
      </a:spcBef>
      <a:spcAft>
        <a:spcPct val="0"/>
      </a:spcAft>
      <a:defRPr kumimoji="1" sz="2000" kern="1200">
        <a:solidFill>
          <a:schemeClr val="tx1"/>
        </a:solidFill>
        <a:latin typeface="Microsoft Sans Serif" pitchFamily="34" charset="0"/>
        <a:ea typeface="ＭＳ Ｐゴシック" charset="-128"/>
        <a:cs typeface="+mn-cs"/>
      </a:defRPr>
    </a:lvl2pPr>
    <a:lvl3pPr marL="914400" algn="l" rtl="0" fontAlgn="base">
      <a:spcBef>
        <a:spcPct val="0"/>
      </a:spcBef>
      <a:spcAft>
        <a:spcPct val="0"/>
      </a:spcAft>
      <a:defRPr kumimoji="1" sz="2000" kern="1200">
        <a:solidFill>
          <a:schemeClr val="tx1"/>
        </a:solidFill>
        <a:latin typeface="Microsoft Sans Serif" pitchFamily="34" charset="0"/>
        <a:ea typeface="ＭＳ Ｐゴシック" charset="-128"/>
        <a:cs typeface="+mn-cs"/>
      </a:defRPr>
    </a:lvl3pPr>
    <a:lvl4pPr marL="1371600" algn="l" rtl="0" fontAlgn="base">
      <a:spcBef>
        <a:spcPct val="0"/>
      </a:spcBef>
      <a:spcAft>
        <a:spcPct val="0"/>
      </a:spcAft>
      <a:defRPr kumimoji="1" sz="2000" kern="1200">
        <a:solidFill>
          <a:schemeClr val="tx1"/>
        </a:solidFill>
        <a:latin typeface="Microsoft Sans Serif" pitchFamily="34" charset="0"/>
        <a:ea typeface="ＭＳ Ｐゴシック" charset="-128"/>
        <a:cs typeface="+mn-cs"/>
      </a:defRPr>
    </a:lvl4pPr>
    <a:lvl5pPr marL="1828800" algn="l" rtl="0" fontAlgn="base">
      <a:spcBef>
        <a:spcPct val="0"/>
      </a:spcBef>
      <a:spcAft>
        <a:spcPct val="0"/>
      </a:spcAft>
      <a:defRPr kumimoji="1" sz="20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0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0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0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000" kern="1200">
        <a:solidFill>
          <a:schemeClr val="tx1"/>
        </a:solidFill>
        <a:latin typeface="Microsoft Sans Serif" pitchFamily="34"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2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0099"/>
    <a:srgbClr val="333399"/>
    <a:srgbClr val="000066"/>
    <a:srgbClr val="0000CC"/>
    <a:srgbClr val="4F0B7B"/>
    <a:srgbClr val="660066"/>
    <a:srgbClr val="000000"/>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5" autoAdjust="0"/>
    <p:restoredTop sz="94660"/>
  </p:normalViewPr>
  <p:slideViewPr>
    <p:cSldViewPr snapToGrid="0">
      <p:cViewPr varScale="1">
        <p:scale>
          <a:sx n="53" d="100"/>
          <a:sy n="53" d="100"/>
        </p:scale>
        <p:origin x="2621" y="67"/>
      </p:cViewPr>
      <p:guideLst>
        <p:guide orient="horz" pos="3368"/>
        <p:guide pos="222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mizu, Tomohiro" userId="a0178801-5066-41f0-b4e1-3f83a94e9f22" providerId="ADAL" clId="{58F983CB-2D6A-40A9-90AE-5759E8B3F664}"/>
    <pc:docChg chg="undo custSel modSld">
      <pc:chgData name="Shimizu, Tomohiro" userId="a0178801-5066-41f0-b4e1-3f83a94e9f22" providerId="ADAL" clId="{58F983CB-2D6A-40A9-90AE-5759E8B3F664}" dt="2025-03-17T09:02:01.204" v="207" actId="20577"/>
      <pc:docMkLst>
        <pc:docMk/>
      </pc:docMkLst>
      <pc:sldChg chg="delSp modSp mod">
        <pc:chgData name="Shimizu, Tomohiro" userId="a0178801-5066-41f0-b4e1-3f83a94e9f22" providerId="ADAL" clId="{58F983CB-2D6A-40A9-90AE-5759E8B3F664}" dt="2025-03-17T08:54:57.596" v="194" actId="20577"/>
        <pc:sldMkLst>
          <pc:docMk/>
          <pc:sldMk cId="337808410" sldId="270"/>
        </pc:sldMkLst>
        <pc:spChg chg="mod">
          <ac:chgData name="Shimizu, Tomohiro" userId="a0178801-5066-41f0-b4e1-3f83a94e9f22" providerId="ADAL" clId="{58F983CB-2D6A-40A9-90AE-5759E8B3F664}" dt="2025-03-17T08:54:46.273" v="189" actId="20577"/>
          <ac:spMkLst>
            <pc:docMk/>
            <pc:sldMk cId="337808410" sldId="270"/>
            <ac:spMk id="3" creationId="{00000000-0000-0000-0000-000000000000}"/>
          </ac:spMkLst>
        </pc:spChg>
        <pc:spChg chg="mod">
          <ac:chgData name="Shimizu, Tomohiro" userId="a0178801-5066-41f0-b4e1-3f83a94e9f22" providerId="ADAL" clId="{58F983CB-2D6A-40A9-90AE-5759E8B3F664}" dt="2025-03-17T08:50:55.860" v="77" actId="1076"/>
          <ac:spMkLst>
            <pc:docMk/>
            <pc:sldMk cId="337808410" sldId="270"/>
            <ac:spMk id="9" creationId="{00000000-0000-0000-0000-000000000000}"/>
          </ac:spMkLst>
        </pc:spChg>
        <pc:spChg chg="mod">
          <ac:chgData name="Shimizu, Tomohiro" userId="a0178801-5066-41f0-b4e1-3f83a94e9f22" providerId="ADAL" clId="{58F983CB-2D6A-40A9-90AE-5759E8B3F664}" dt="2025-03-17T08:51:11.395" v="79" actId="14100"/>
          <ac:spMkLst>
            <pc:docMk/>
            <pc:sldMk cId="337808410" sldId="270"/>
            <ac:spMk id="15" creationId="{00000000-0000-0000-0000-000000000000}"/>
          </ac:spMkLst>
        </pc:spChg>
        <pc:spChg chg="mod">
          <ac:chgData name="Shimizu, Tomohiro" userId="a0178801-5066-41f0-b4e1-3f83a94e9f22" providerId="ADAL" clId="{58F983CB-2D6A-40A9-90AE-5759E8B3F664}" dt="2025-03-17T08:47:58.778" v="49" actId="1076"/>
          <ac:spMkLst>
            <pc:docMk/>
            <pc:sldMk cId="337808410" sldId="270"/>
            <ac:spMk id="26" creationId="{00000000-0000-0000-0000-000000000000}"/>
          </ac:spMkLst>
        </pc:spChg>
        <pc:spChg chg="mod">
          <ac:chgData name="Shimizu, Tomohiro" userId="a0178801-5066-41f0-b4e1-3f83a94e9f22" providerId="ADAL" clId="{58F983CB-2D6A-40A9-90AE-5759E8B3F664}" dt="2025-03-17T08:49:36.735" v="63" actId="14100"/>
          <ac:spMkLst>
            <pc:docMk/>
            <pc:sldMk cId="337808410" sldId="270"/>
            <ac:spMk id="28" creationId="{00000000-0000-0000-0000-000000000000}"/>
          </ac:spMkLst>
        </pc:spChg>
        <pc:spChg chg="mod">
          <ac:chgData name="Shimizu, Tomohiro" userId="a0178801-5066-41f0-b4e1-3f83a94e9f22" providerId="ADAL" clId="{58F983CB-2D6A-40A9-90AE-5759E8B3F664}" dt="2025-03-17T08:47:38.337" v="43" actId="255"/>
          <ac:spMkLst>
            <pc:docMk/>
            <pc:sldMk cId="337808410" sldId="270"/>
            <ac:spMk id="4101" creationId="{00000000-0000-0000-0000-000000000000}"/>
          </ac:spMkLst>
        </pc:spChg>
        <pc:spChg chg="mod">
          <ac:chgData name="Shimizu, Tomohiro" userId="a0178801-5066-41f0-b4e1-3f83a94e9f22" providerId="ADAL" clId="{58F983CB-2D6A-40A9-90AE-5759E8B3F664}" dt="2025-03-17T08:50:55.860" v="77" actId="1076"/>
          <ac:spMkLst>
            <pc:docMk/>
            <pc:sldMk cId="337808410" sldId="270"/>
            <ac:spMk id="4103" creationId="{00000000-0000-0000-0000-000000000000}"/>
          </ac:spMkLst>
        </pc:spChg>
        <pc:spChg chg="mod">
          <ac:chgData name="Shimizu, Tomohiro" userId="a0178801-5066-41f0-b4e1-3f83a94e9f22" providerId="ADAL" clId="{58F983CB-2D6A-40A9-90AE-5759E8B3F664}" dt="2025-03-17T08:54:57.596" v="194" actId="20577"/>
          <ac:spMkLst>
            <pc:docMk/>
            <pc:sldMk cId="337808410" sldId="270"/>
            <ac:spMk id="4104" creationId="{00000000-0000-0000-0000-000000000000}"/>
          </ac:spMkLst>
        </pc:spChg>
        <pc:picChg chg="mod">
          <ac:chgData name="Shimizu, Tomohiro" userId="a0178801-5066-41f0-b4e1-3f83a94e9f22" providerId="ADAL" clId="{58F983CB-2D6A-40A9-90AE-5759E8B3F664}" dt="2025-03-17T08:51:15.979" v="81" actId="1076"/>
          <ac:picMkLst>
            <pc:docMk/>
            <pc:sldMk cId="337808410" sldId="270"/>
            <ac:picMk id="4" creationId="{00000000-0000-0000-0000-000000000000}"/>
          </ac:picMkLst>
        </pc:picChg>
        <pc:picChg chg="mod">
          <ac:chgData name="Shimizu, Tomohiro" userId="a0178801-5066-41f0-b4e1-3f83a94e9f22" providerId="ADAL" clId="{58F983CB-2D6A-40A9-90AE-5759E8B3F664}" dt="2025-03-17T08:51:13.308" v="80" actId="1076"/>
          <ac:picMkLst>
            <pc:docMk/>
            <pc:sldMk cId="337808410" sldId="270"/>
            <ac:picMk id="8" creationId="{00000000-0000-0000-0000-000000000000}"/>
          </ac:picMkLst>
        </pc:picChg>
        <pc:picChg chg="mod">
          <ac:chgData name="Shimizu, Tomohiro" userId="a0178801-5066-41f0-b4e1-3f83a94e9f22" providerId="ADAL" clId="{58F983CB-2D6A-40A9-90AE-5759E8B3F664}" dt="2025-03-17T08:50:14.787" v="70" actId="1076"/>
          <ac:picMkLst>
            <pc:docMk/>
            <pc:sldMk cId="337808410" sldId="270"/>
            <ac:picMk id="10" creationId="{00000000-0000-0000-0000-000000000000}"/>
          </ac:picMkLst>
        </pc:picChg>
        <pc:picChg chg="mod">
          <ac:chgData name="Shimizu, Tomohiro" userId="a0178801-5066-41f0-b4e1-3f83a94e9f22" providerId="ADAL" clId="{58F983CB-2D6A-40A9-90AE-5759E8B3F664}" dt="2025-03-17T08:50:17.288" v="71" actId="1076"/>
          <ac:picMkLst>
            <pc:docMk/>
            <pc:sldMk cId="337808410" sldId="270"/>
            <ac:picMk id="27" creationId="{32FABE46-F34E-4789-B48E-B854FC66BB06}"/>
          </ac:picMkLst>
        </pc:picChg>
        <pc:picChg chg="mod">
          <ac:chgData name="Shimizu, Tomohiro" userId="a0178801-5066-41f0-b4e1-3f83a94e9f22" providerId="ADAL" clId="{58F983CB-2D6A-40A9-90AE-5759E8B3F664}" dt="2025-03-17T08:50:55.860" v="77" actId="1076"/>
          <ac:picMkLst>
            <pc:docMk/>
            <pc:sldMk cId="337808410" sldId="270"/>
            <ac:picMk id="1026" creationId="{00000000-0000-0000-0000-000000000000}"/>
          </ac:picMkLst>
        </pc:picChg>
        <pc:picChg chg="mod">
          <ac:chgData name="Shimizu, Tomohiro" userId="a0178801-5066-41f0-b4e1-3f83a94e9f22" providerId="ADAL" clId="{58F983CB-2D6A-40A9-90AE-5759E8B3F664}" dt="2025-03-17T08:50:55.860" v="77" actId="1076"/>
          <ac:picMkLst>
            <pc:docMk/>
            <pc:sldMk cId="337808410" sldId="270"/>
            <ac:picMk id="1028" creationId="{00000000-0000-0000-0000-000000000000}"/>
          </ac:picMkLst>
        </pc:picChg>
      </pc:sldChg>
      <pc:sldChg chg="modSp mod">
        <pc:chgData name="Shimizu, Tomohiro" userId="a0178801-5066-41f0-b4e1-3f83a94e9f22" providerId="ADAL" clId="{58F983CB-2D6A-40A9-90AE-5759E8B3F664}" dt="2025-03-17T09:02:01.204" v="207" actId="20577"/>
        <pc:sldMkLst>
          <pc:docMk/>
          <pc:sldMk cId="0" sldId="271"/>
        </pc:sldMkLst>
        <pc:spChg chg="mod">
          <ac:chgData name="Shimizu, Tomohiro" userId="a0178801-5066-41f0-b4e1-3f83a94e9f22" providerId="ADAL" clId="{58F983CB-2D6A-40A9-90AE-5759E8B3F664}" dt="2025-03-17T08:54:26.630" v="178" actId="20577"/>
          <ac:spMkLst>
            <pc:docMk/>
            <pc:sldMk cId="0" sldId="271"/>
            <ac:spMk id="37" creationId="{00000000-0000-0000-0000-000000000000}"/>
          </ac:spMkLst>
        </pc:spChg>
        <pc:spChg chg="mod">
          <ac:chgData name="Shimizu, Tomohiro" userId="a0178801-5066-41f0-b4e1-3f83a94e9f22" providerId="ADAL" clId="{58F983CB-2D6A-40A9-90AE-5759E8B3F664}" dt="2025-03-17T09:02:01.204" v="207" actId="20577"/>
          <ac:spMkLst>
            <pc:docMk/>
            <pc:sldMk cId="0" sldId="271"/>
            <ac:spMk id="40" creationId="{00000000-0000-0000-0000-000000000000}"/>
          </ac:spMkLst>
        </pc:spChg>
        <pc:spChg chg="mod">
          <ac:chgData name="Shimizu, Tomohiro" userId="a0178801-5066-41f0-b4e1-3f83a94e9f22" providerId="ADAL" clId="{58F983CB-2D6A-40A9-90AE-5759E8B3F664}" dt="2025-03-17T08:53:03.479" v="109" actId="20577"/>
          <ac:spMkLst>
            <pc:docMk/>
            <pc:sldMk cId="0" sldId="271"/>
            <ac:spMk id="41" creationId="{00000000-0000-0000-0000-000000000000}"/>
          </ac:spMkLst>
        </pc:spChg>
        <pc:spChg chg="mod">
          <ac:chgData name="Shimizu, Tomohiro" userId="a0178801-5066-41f0-b4e1-3f83a94e9f22" providerId="ADAL" clId="{58F983CB-2D6A-40A9-90AE-5759E8B3F664}" dt="2025-03-17T08:53:30.960" v="142" actId="20577"/>
          <ac:spMkLst>
            <pc:docMk/>
            <pc:sldMk cId="0" sldId="271"/>
            <ac:spMk id="42" creationId="{00000000-0000-0000-0000-000000000000}"/>
          </ac:spMkLst>
        </pc:spChg>
      </pc:sldChg>
    </pc:docChg>
  </pc:docChgLst>
  <pc:docChgLst>
    <pc:chgData name="Mei Adachi (安達 明) / ［首都］群馬新潟長野" userId="2a847134-41b6-462e-8607-19cfce82ca4c" providerId="ADAL" clId="{8E9A4298-C863-48AC-9A8E-E35A8029BCC6}"/>
    <pc:docChg chg="modSld">
      <pc:chgData name="Mei Adachi (安達 明) / ［首都］群馬新潟長野" userId="2a847134-41b6-462e-8607-19cfce82ca4c" providerId="ADAL" clId="{8E9A4298-C863-48AC-9A8E-E35A8029BCC6}" dt="2025-03-04T05:35:36.527" v="0" actId="20577"/>
      <pc:docMkLst>
        <pc:docMk/>
      </pc:docMkLst>
      <pc:sldChg chg="modSp mod">
        <pc:chgData name="Mei Adachi (安達 明) / ［首都］群馬新潟長野" userId="2a847134-41b6-462e-8607-19cfce82ca4c" providerId="ADAL" clId="{8E9A4298-C863-48AC-9A8E-E35A8029BCC6}" dt="2025-03-04T05:35:36.527" v="0" actId="20577"/>
        <pc:sldMkLst>
          <pc:docMk/>
          <pc:sldMk cId="0" sldId="271"/>
        </pc:sldMkLst>
        <pc:spChg chg="mod">
          <ac:chgData name="Mei Adachi (安達 明) / ［首都］群馬新潟長野" userId="2a847134-41b6-462e-8607-19cfce82ca4c" providerId="ADAL" clId="{8E9A4298-C863-48AC-9A8E-E35A8029BCC6}" dt="2025-03-04T05:35:36.527" v="0" actId="20577"/>
          <ac:spMkLst>
            <pc:docMk/>
            <pc:sldMk cId="0" sldId="271"/>
            <ac:spMk id="2053" creationId="{00000000-0000-0000-0000-000000000000}"/>
          </ac:spMkLst>
        </pc:spChg>
      </pc:sldChg>
    </pc:docChg>
  </pc:docChgLst>
  <pc:docChgLst>
    <pc:chgData name="Shimizu, Tomohiro" userId="a0178801-5066-41f0-b4e1-3f83a94e9f22" providerId="ADAL" clId="{91B43C09-ECAC-4FC5-B39F-6E028DCABB20}"/>
    <pc:docChg chg="modSld">
      <pc:chgData name="Shimizu, Tomohiro" userId="a0178801-5066-41f0-b4e1-3f83a94e9f22" providerId="ADAL" clId="{91B43C09-ECAC-4FC5-B39F-6E028DCABB20}" dt="2025-04-25T02:12:48.345" v="17" actId="20577"/>
      <pc:docMkLst>
        <pc:docMk/>
      </pc:docMkLst>
      <pc:sldChg chg="modSp mod">
        <pc:chgData name="Shimizu, Tomohiro" userId="a0178801-5066-41f0-b4e1-3f83a94e9f22" providerId="ADAL" clId="{91B43C09-ECAC-4FC5-B39F-6E028DCABB20}" dt="2025-04-25T02:12:48.345" v="17" actId="20577"/>
        <pc:sldMkLst>
          <pc:docMk/>
          <pc:sldMk cId="0" sldId="271"/>
        </pc:sldMkLst>
        <pc:spChg chg="mod">
          <ac:chgData name="Shimizu, Tomohiro" userId="a0178801-5066-41f0-b4e1-3f83a94e9f22" providerId="ADAL" clId="{91B43C09-ECAC-4FC5-B39F-6E028DCABB20}" dt="2025-04-25T02:12:48.345" v="17" actId="20577"/>
          <ac:spMkLst>
            <pc:docMk/>
            <pc:sldMk cId="0" sldId="271"/>
            <ac:spMk id="3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2" y="0"/>
            <a:ext cx="2950263" cy="496888"/>
          </a:xfrm>
          <a:prstGeom prst="rect">
            <a:avLst/>
          </a:prstGeom>
          <a:noFill/>
          <a:ln w="9525">
            <a:noFill/>
            <a:miter lim="800000"/>
            <a:headEnd/>
            <a:tailEnd/>
          </a:ln>
          <a:effectLst/>
        </p:spPr>
        <p:txBody>
          <a:bodyPr vert="horz" wrap="square" lIns="92207" tIns="46103" rIns="92207" bIns="46103" numCol="1" anchor="t" anchorCtr="0" compatLnSpc="1">
            <a:prstTxWarp prst="textNoShape">
              <a:avLst/>
            </a:prstTxWarp>
          </a:bodyPr>
          <a:lstStyle>
            <a:lvl1pPr defTabSz="922141">
              <a:defRPr sz="1200">
                <a:latin typeface="Arial" charset="0"/>
                <a:ea typeface="ＭＳ Ｐゴシック" charset="-128"/>
              </a:defRPr>
            </a:lvl1pPr>
          </a:lstStyle>
          <a:p>
            <a:pPr>
              <a:defRPr/>
            </a:pPr>
            <a:endParaRPr lang="en-US" altLang="ja-JP"/>
          </a:p>
        </p:txBody>
      </p:sp>
      <p:sp>
        <p:nvSpPr>
          <p:cNvPr id="23555" name="Rectangle 3"/>
          <p:cNvSpPr>
            <a:spLocks noGrp="1" noChangeArrowheads="1"/>
          </p:cNvSpPr>
          <p:nvPr>
            <p:ph type="dt" idx="1"/>
          </p:nvPr>
        </p:nvSpPr>
        <p:spPr bwMode="auto">
          <a:xfrm>
            <a:off x="3855349" y="0"/>
            <a:ext cx="2950263" cy="496888"/>
          </a:xfrm>
          <a:prstGeom prst="rect">
            <a:avLst/>
          </a:prstGeom>
          <a:noFill/>
          <a:ln w="9525">
            <a:noFill/>
            <a:miter lim="800000"/>
            <a:headEnd/>
            <a:tailEnd/>
          </a:ln>
          <a:effectLst/>
        </p:spPr>
        <p:txBody>
          <a:bodyPr vert="horz" wrap="square" lIns="92207" tIns="46103" rIns="92207" bIns="46103" numCol="1" anchor="t" anchorCtr="0" compatLnSpc="1">
            <a:prstTxWarp prst="textNoShape">
              <a:avLst/>
            </a:prstTxWarp>
          </a:bodyPr>
          <a:lstStyle>
            <a:lvl1pPr algn="r" defTabSz="922141">
              <a:defRPr sz="1200">
                <a:latin typeface="Arial" charset="0"/>
                <a:ea typeface="ＭＳ Ｐゴシック"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085975" y="744538"/>
            <a:ext cx="2636838" cy="3729037"/>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79609" y="4721227"/>
            <a:ext cx="5447983" cy="4473575"/>
          </a:xfrm>
          <a:prstGeom prst="rect">
            <a:avLst/>
          </a:prstGeom>
          <a:noFill/>
          <a:ln w="9525">
            <a:noFill/>
            <a:miter lim="800000"/>
            <a:headEnd/>
            <a:tailEnd/>
          </a:ln>
          <a:effectLst/>
        </p:spPr>
        <p:txBody>
          <a:bodyPr vert="horz" wrap="square" lIns="92207" tIns="46103" rIns="92207" bIns="4610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3558" name="Rectangle 6"/>
          <p:cNvSpPr>
            <a:spLocks noGrp="1" noChangeArrowheads="1"/>
          </p:cNvSpPr>
          <p:nvPr>
            <p:ph type="ftr" sz="quarter" idx="4"/>
          </p:nvPr>
        </p:nvSpPr>
        <p:spPr bwMode="auto">
          <a:xfrm>
            <a:off x="2" y="9440864"/>
            <a:ext cx="2950263" cy="496887"/>
          </a:xfrm>
          <a:prstGeom prst="rect">
            <a:avLst/>
          </a:prstGeom>
          <a:noFill/>
          <a:ln w="9525">
            <a:noFill/>
            <a:miter lim="800000"/>
            <a:headEnd/>
            <a:tailEnd/>
          </a:ln>
          <a:effectLst/>
        </p:spPr>
        <p:txBody>
          <a:bodyPr vert="horz" wrap="square" lIns="92207" tIns="46103" rIns="92207" bIns="46103" numCol="1" anchor="b" anchorCtr="0" compatLnSpc="1">
            <a:prstTxWarp prst="textNoShape">
              <a:avLst/>
            </a:prstTxWarp>
          </a:bodyPr>
          <a:lstStyle>
            <a:lvl1pPr defTabSz="922141">
              <a:defRPr sz="1200">
                <a:latin typeface="Arial" charset="0"/>
                <a:ea typeface="ＭＳ Ｐゴシック" charset="-128"/>
              </a:defRPr>
            </a:lvl1pPr>
          </a:lstStyle>
          <a:p>
            <a:pPr>
              <a:defRPr/>
            </a:pPr>
            <a:endParaRPr lang="en-US" altLang="ja-JP"/>
          </a:p>
        </p:txBody>
      </p:sp>
      <p:sp>
        <p:nvSpPr>
          <p:cNvPr id="23559" name="Rectangle 7"/>
          <p:cNvSpPr>
            <a:spLocks noGrp="1" noChangeArrowheads="1"/>
          </p:cNvSpPr>
          <p:nvPr>
            <p:ph type="sldNum" sz="quarter" idx="5"/>
          </p:nvPr>
        </p:nvSpPr>
        <p:spPr bwMode="auto">
          <a:xfrm>
            <a:off x="3855349" y="9440864"/>
            <a:ext cx="2950263" cy="496887"/>
          </a:xfrm>
          <a:prstGeom prst="rect">
            <a:avLst/>
          </a:prstGeom>
          <a:noFill/>
          <a:ln w="9525">
            <a:noFill/>
            <a:miter lim="800000"/>
            <a:headEnd/>
            <a:tailEnd/>
          </a:ln>
          <a:effectLst/>
        </p:spPr>
        <p:txBody>
          <a:bodyPr vert="horz" wrap="square" lIns="92207" tIns="46103" rIns="92207" bIns="46103" numCol="1" anchor="b" anchorCtr="0" compatLnSpc="1">
            <a:prstTxWarp prst="textNoShape">
              <a:avLst/>
            </a:prstTxWarp>
          </a:bodyPr>
          <a:lstStyle>
            <a:lvl1pPr algn="r" defTabSz="922141">
              <a:defRPr sz="1200">
                <a:latin typeface="Arial" charset="0"/>
                <a:ea typeface="ＭＳ Ｐゴシック" charset="-128"/>
              </a:defRPr>
            </a:lvl1pPr>
          </a:lstStyle>
          <a:p>
            <a:pPr>
              <a:defRPr/>
            </a:pPr>
            <a:fld id="{6A9D514F-92D6-4F7E-8000-FDF199E63389}" type="slidenum">
              <a:rPr lang="en-US" altLang="ja-JP"/>
              <a:pPr>
                <a:defRPr/>
              </a:pPr>
              <a:t>‹#›</a:t>
            </a:fld>
            <a:endParaRPr lang="en-US" altLang="ja-JP"/>
          </a:p>
        </p:txBody>
      </p:sp>
    </p:spTree>
    <p:extLst>
      <p:ext uri="{BB962C8B-B14F-4D97-AF65-F5344CB8AC3E}">
        <p14:creationId xmlns:p14="http://schemas.microsoft.com/office/powerpoint/2010/main" val="7341277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22141" rtl="0" eaLnBrk="1" fontAlgn="base" latinLnBrk="0" hangingPunct="1">
              <a:lnSpc>
                <a:spcPct val="100000"/>
              </a:lnSpc>
              <a:spcBef>
                <a:spcPct val="0"/>
              </a:spcBef>
              <a:spcAft>
                <a:spcPct val="0"/>
              </a:spcAft>
              <a:buClrTx/>
              <a:buSzTx/>
              <a:buFontTx/>
              <a:buNone/>
              <a:tabLst/>
              <a:defRPr/>
            </a:pPr>
            <a:fld id="{5D747998-9EBB-47C1-9BE6-138138A9124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22141"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4154469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88"/>
            <a:ext cx="5294313"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1F1C7F-F2D0-4C55-A85D-77FA4B5664D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F99FB5-B07E-4A17-BD42-E8A2AEA92F8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5" y="428625"/>
            <a:ext cx="1700213"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25"/>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A0BA229-D340-42D5-AECB-479EEDFECD27}"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F3AAD7-6E04-4D37-BF4A-922E2676A130}"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88"/>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13"/>
            <a:ext cx="6427788" cy="2339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8D025E1-9F9B-47B9-AFB1-71E1AB86E1E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38" y="2495550"/>
            <a:ext cx="3327400" cy="705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145DB5-06FE-441B-9DDD-32B9FE85B49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C936F37-0A1A-4BDA-9E54-DD255AB7BD59}"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D51200D-4EA5-4602-9B29-E257B8AF6F4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C2A56F5-D8BB-4E7A-8D5F-6BE2386BEF0F}"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5450"/>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5"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25" y="2238375"/>
            <a:ext cx="2487613" cy="7313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A68C6FA-A73C-4569-84ED-3F442AAB6AC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63"/>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6A5967D-F8C2-4678-BCAE-5D1DB3566C23}"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7825" y="428625"/>
            <a:ext cx="6805613" cy="1782763"/>
          </a:xfrm>
          <a:prstGeom prst="rect">
            <a:avLst/>
          </a:prstGeom>
          <a:noFill/>
          <a:ln w="9525">
            <a:noFill/>
            <a:miter lim="800000"/>
            <a:headEnd/>
            <a:tailEnd/>
          </a:ln>
        </p:spPr>
        <p:txBody>
          <a:bodyPr vert="horz" wrap="square" lIns="99569" tIns="49785" rIns="99569" bIns="49785"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77825" y="2495550"/>
            <a:ext cx="6805613" cy="7056438"/>
          </a:xfrm>
          <a:prstGeom prst="rect">
            <a:avLst/>
          </a:prstGeom>
          <a:noFill/>
          <a:ln w="9525">
            <a:noFill/>
            <a:miter lim="800000"/>
            <a:headEnd/>
            <a:tailEnd/>
          </a:ln>
        </p:spPr>
        <p:txBody>
          <a:bodyPr vert="horz" wrap="square" lIns="99569" tIns="49785" rIns="99569" bIns="4978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77825" y="9737725"/>
            <a:ext cx="1765300" cy="742950"/>
          </a:xfrm>
          <a:prstGeom prst="rect">
            <a:avLst/>
          </a:prstGeom>
          <a:noFill/>
          <a:ln w="9525">
            <a:noFill/>
            <a:miter lim="800000"/>
            <a:headEnd/>
            <a:tailEnd/>
          </a:ln>
          <a:effectLst/>
        </p:spPr>
        <p:txBody>
          <a:bodyPr vert="horz" wrap="square" lIns="99569" tIns="49785" rIns="99569" bIns="49785" numCol="1" anchor="t" anchorCtr="0" compatLnSpc="1">
            <a:prstTxWarp prst="textNoShape">
              <a:avLst/>
            </a:prstTxWarp>
          </a:bodyPr>
          <a:lstStyle>
            <a:lvl1pPr>
              <a:defRPr kumimoji="0" sz="1500">
                <a:latin typeface="Arial" charset="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582863" y="9737725"/>
            <a:ext cx="2395537" cy="742950"/>
          </a:xfrm>
          <a:prstGeom prst="rect">
            <a:avLst/>
          </a:prstGeom>
          <a:noFill/>
          <a:ln w="9525">
            <a:noFill/>
            <a:miter lim="800000"/>
            <a:headEnd/>
            <a:tailEnd/>
          </a:ln>
          <a:effectLst/>
        </p:spPr>
        <p:txBody>
          <a:bodyPr vert="horz" wrap="square" lIns="99569" tIns="49785" rIns="99569" bIns="49785" numCol="1" anchor="t" anchorCtr="0" compatLnSpc="1">
            <a:prstTxWarp prst="textNoShape">
              <a:avLst/>
            </a:prstTxWarp>
          </a:bodyPr>
          <a:lstStyle>
            <a:lvl1pPr algn="ctr">
              <a:defRPr kumimoji="0" sz="1500">
                <a:latin typeface="Arial" charset="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418138" y="9737725"/>
            <a:ext cx="1765300" cy="742950"/>
          </a:xfrm>
          <a:prstGeom prst="rect">
            <a:avLst/>
          </a:prstGeom>
          <a:noFill/>
          <a:ln w="9525">
            <a:noFill/>
            <a:miter lim="800000"/>
            <a:headEnd/>
            <a:tailEnd/>
          </a:ln>
          <a:effectLst/>
        </p:spPr>
        <p:txBody>
          <a:bodyPr vert="horz" wrap="square" lIns="99569" tIns="49785" rIns="99569" bIns="49785" numCol="1" anchor="t" anchorCtr="0" compatLnSpc="1">
            <a:prstTxWarp prst="textNoShape">
              <a:avLst/>
            </a:prstTxWarp>
          </a:bodyPr>
          <a:lstStyle>
            <a:lvl1pPr algn="r">
              <a:defRPr kumimoji="0" sz="1500">
                <a:latin typeface="Arial" charset="0"/>
                <a:ea typeface="ＭＳ Ｐゴシック" charset="-128"/>
              </a:defRPr>
            </a:lvl1pPr>
          </a:lstStyle>
          <a:p>
            <a:pPr>
              <a:defRPr/>
            </a:pPr>
            <a:fld id="{56F18A56-0FB7-4825-9289-B0F951C08BE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363" rtl="0" eaLnBrk="0" fontAlgn="base" hangingPunct="0">
        <a:spcBef>
          <a:spcPct val="0"/>
        </a:spcBef>
        <a:spcAft>
          <a:spcPct val="0"/>
        </a:spcAft>
        <a:defRPr kumimoji="1" sz="4800">
          <a:solidFill>
            <a:schemeClr val="tx2"/>
          </a:solidFill>
          <a:latin typeface="+mj-lt"/>
          <a:ea typeface="+mj-ea"/>
          <a:cs typeface="+mj-cs"/>
        </a:defRPr>
      </a:lvl1pPr>
      <a:lvl2pPr algn="ctr" defTabSz="995363" rtl="0" eaLnBrk="0" fontAlgn="base" hangingPunct="0">
        <a:spcBef>
          <a:spcPct val="0"/>
        </a:spcBef>
        <a:spcAft>
          <a:spcPct val="0"/>
        </a:spcAft>
        <a:defRPr kumimoji="1" sz="4800">
          <a:solidFill>
            <a:schemeClr val="tx2"/>
          </a:solidFill>
          <a:latin typeface="Arial" charset="0"/>
          <a:ea typeface="ＭＳ Ｐゴシック" charset="-128"/>
        </a:defRPr>
      </a:lvl2pPr>
      <a:lvl3pPr algn="ctr" defTabSz="995363" rtl="0" eaLnBrk="0" fontAlgn="base" hangingPunct="0">
        <a:spcBef>
          <a:spcPct val="0"/>
        </a:spcBef>
        <a:spcAft>
          <a:spcPct val="0"/>
        </a:spcAft>
        <a:defRPr kumimoji="1" sz="4800">
          <a:solidFill>
            <a:schemeClr val="tx2"/>
          </a:solidFill>
          <a:latin typeface="Arial" charset="0"/>
          <a:ea typeface="ＭＳ Ｐゴシック" charset="-128"/>
        </a:defRPr>
      </a:lvl3pPr>
      <a:lvl4pPr algn="ctr" defTabSz="995363" rtl="0" eaLnBrk="0" fontAlgn="base" hangingPunct="0">
        <a:spcBef>
          <a:spcPct val="0"/>
        </a:spcBef>
        <a:spcAft>
          <a:spcPct val="0"/>
        </a:spcAft>
        <a:defRPr kumimoji="1" sz="4800">
          <a:solidFill>
            <a:schemeClr val="tx2"/>
          </a:solidFill>
          <a:latin typeface="Arial" charset="0"/>
          <a:ea typeface="ＭＳ Ｐゴシック" charset="-128"/>
        </a:defRPr>
      </a:lvl4pPr>
      <a:lvl5pPr algn="ctr" defTabSz="995363" rtl="0" eaLnBrk="0" fontAlgn="base" hangingPunct="0">
        <a:spcBef>
          <a:spcPct val="0"/>
        </a:spcBef>
        <a:spcAft>
          <a:spcPct val="0"/>
        </a:spcAft>
        <a:defRPr kumimoji="1" sz="4800">
          <a:solidFill>
            <a:schemeClr val="tx2"/>
          </a:solidFill>
          <a:latin typeface="Arial" charset="0"/>
          <a:ea typeface="ＭＳ Ｐゴシック" charset="-128"/>
        </a:defRPr>
      </a:lvl5pPr>
      <a:lvl6pPr marL="457200" algn="ctr" defTabSz="995363" rtl="0" fontAlgn="base">
        <a:spcBef>
          <a:spcPct val="0"/>
        </a:spcBef>
        <a:spcAft>
          <a:spcPct val="0"/>
        </a:spcAft>
        <a:defRPr kumimoji="1" sz="4800">
          <a:solidFill>
            <a:schemeClr val="tx2"/>
          </a:solidFill>
          <a:latin typeface="Arial" charset="0"/>
          <a:ea typeface="ＭＳ Ｐゴシック" charset="-128"/>
        </a:defRPr>
      </a:lvl6pPr>
      <a:lvl7pPr marL="914400" algn="ctr" defTabSz="995363" rtl="0" fontAlgn="base">
        <a:spcBef>
          <a:spcPct val="0"/>
        </a:spcBef>
        <a:spcAft>
          <a:spcPct val="0"/>
        </a:spcAft>
        <a:defRPr kumimoji="1" sz="4800">
          <a:solidFill>
            <a:schemeClr val="tx2"/>
          </a:solidFill>
          <a:latin typeface="Arial" charset="0"/>
          <a:ea typeface="ＭＳ Ｐゴシック" charset="-128"/>
        </a:defRPr>
      </a:lvl7pPr>
      <a:lvl8pPr marL="1371600" algn="ctr" defTabSz="995363" rtl="0" fontAlgn="base">
        <a:spcBef>
          <a:spcPct val="0"/>
        </a:spcBef>
        <a:spcAft>
          <a:spcPct val="0"/>
        </a:spcAft>
        <a:defRPr kumimoji="1" sz="4800">
          <a:solidFill>
            <a:schemeClr val="tx2"/>
          </a:solidFill>
          <a:latin typeface="Arial" charset="0"/>
          <a:ea typeface="ＭＳ Ｐゴシック" charset="-128"/>
        </a:defRPr>
      </a:lvl8pPr>
      <a:lvl9pPr marL="1828800" algn="ctr" defTabSz="995363" rtl="0" fontAlgn="base">
        <a:spcBef>
          <a:spcPct val="0"/>
        </a:spcBef>
        <a:spcAft>
          <a:spcPct val="0"/>
        </a:spcAft>
        <a:defRPr kumimoji="1" sz="4800">
          <a:solidFill>
            <a:schemeClr val="tx2"/>
          </a:solidFill>
          <a:latin typeface="Arial" charset="0"/>
          <a:ea typeface="ＭＳ Ｐゴシック" charset="-128"/>
        </a:defRPr>
      </a:lvl9pPr>
    </p:titleStyle>
    <p:bodyStyle>
      <a:lvl1pPr marL="373063" indent="-373063" algn="l" defTabSz="995363"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5363" rtl="0" eaLnBrk="0" fontAlgn="base" hangingPunct="0">
        <a:spcBef>
          <a:spcPct val="20000"/>
        </a:spcBef>
        <a:spcAft>
          <a:spcPct val="0"/>
        </a:spcAft>
        <a:buChar char="–"/>
        <a:defRPr kumimoji="1" sz="3000">
          <a:solidFill>
            <a:schemeClr val="tx1"/>
          </a:solidFill>
          <a:latin typeface="+mn-lt"/>
          <a:ea typeface="+mn-ea"/>
        </a:defRPr>
      </a:lvl2pPr>
      <a:lvl3pPr marL="1244600" indent="-249238" algn="l" defTabSz="995363" rtl="0" eaLnBrk="0" fontAlgn="base" hangingPunct="0">
        <a:spcBef>
          <a:spcPct val="20000"/>
        </a:spcBef>
        <a:spcAft>
          <a:spcPct val="0"/>
        </a:spcAft>
        <a:buChar char="•"/>
        <a:defRPr kumimoji="1" sz="2600">
          <a:solidFill>
            <a:schemeClr val="tx1"/>
          </a:solidFill>
          <a:latin typeface="+mn-lt"/>
          <a:ea typeface="+mn-ea"/>
        </a:defRPr>
      </a:lvl3pPr>
      <a:lvl4pPr marL="1743075" indent="-249238" algn="l" defTabSz="995363" rtl="0" eaLnBrk="0" fontAlgn="base" hangingPunct="0">
        <a:spcBef>
          <a:spcPct val="20000"/>
        </a:spcBef>
        <a:spcAft>
          <a:spcPct val="0"/>
        </a:spcAft>
        <a:buChar char="–"/>
        <a:defRPr kumimoji="1" sz="2200">
          <a:solidFill>
            <a:schemeClr val="tx1"/>
          </a:solidFill>
          <a:latin typeface="+mn-lt"/>
          <a:ea typeface="+mn-ea"/>
        </a:defRPr>
      </a:lvl4pPr>
      <a:lvl5pPr marL="2239963" indent="-249238" algn="l" defTabSz="995363" rtl="0" eaLnBrk="0" fontAlgn="base" hangingPunct="0">
        <a:spcBef>
          <a:spcPct val="20000"/>
        </a:spcBef>
        <a:spcAft>
          <a:spcPct val="0"/>
        </a:spcAft>
        <a:buChar char="»"/>
        <a:defRPr kumimoji="1" sz="2200">
          <a:solidFill>
            <a:schemeClr val="tx1"/>
          </a:solidFill>
          <a:latin typeface="+mn-lt"/>
          <a:ea typeface="+mn-ea"/>
        </a:defRPr>
      </a:lvl5pPr>
      <a:lvl6pPr marL="2697163" indent="-249238" algn="l" defTabSz="995363" rtl="0" fontAlgn="base">
        <a:spcBef>
          <a:spcPct val="20000"/>
        </a:spcBef>
        <a:spcAft>
          <a:spcPct val="0"/>
        </a:spcAft>
        <a:buChar char="»"/>
        <a:defRPr kumimoji="1" sz="2200">
          <a:solidFill>
            <a:schemeClr val="tx1"/>
          </a:solidFill>
          <a:latin typeface="+mn-lt"/>
          <a:ea typeface="+mn-ea"/>
        </a:defRPr>
      </a:lvl6pPr>
      <a:lvl7pPr marL="3154363" indent="-249238" algn="l" defTabSz="995363" rtl="0" fontAlgn="base">
        <a:spcBef>
          <a:spcPct val="20000"/>
        </a:spcBef>
        <a:spcAft>
          <a:spcPct val="0"/>
        </a:spcAft>
        <a:buChar char="»"/>
        <a:defRPr kumimoji="1" sz="2200">
          <a:solidFill>
            <a:schemeClr val="tx1"/>
          </a:solidFill>
          <a:latin typeface="+mn-lt"/>
          <a:ea typeface="+mn-ea"/>
        </a:defRPr>
      </a:lvl7pPr>
      <a:lvl8pPr marL="3611563" indent="-249238" algn="l" defTabSz="995363" rtl="0" fontAlgn="base">
        <a:spcBef>
          <a:spcPct val="20000"/>
        </a:spcBef>
        <a:spcAft>
          <a:spcPct val="0"/>
        </a:spcAft>
        <a:buChar char="»"/>
        <a:defRPr kumimoji="1" sz="2200">
          <a:solidFill>
            <a:schemeClr val="tx1"/>
          </a:solidFill>
          <a:latin typeface="+mn-lt"/>
          <a:ea typeface="+mn-ea"/>
        </a:defRPr>
      </a:lvl8pPr>
      <a:lvl9pPr marL="4068763" indent="-249238" algn="l" defTabSz="995363"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bwMode="auto">
          <a:xfrm>
            <a:off x="240670" y="3129237"/>
            <a:ext cx="7079920" cy="7182236"/>
          </a:xfrm>
          <a:prstGeom prst="roundRect">
            <a:avLst>
              <a:gd name="adj" fmla="val 4866"/>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95363" rtl="0" eaLnBrk="1" fontAlgn="base" latinLnBrk="0" hangingPunct="1">
              <a:lnSpc>
                <a:spcPct val="100000"/>
              </a:lnSpc>
              <a:spcBef>
                <a:spcPct val="0"/>
              </a:spcBef>
              <a:spcAft>
                <a:spcPct val="0"/>
              </a:spcAft>
              <a:buClrTx/>
              <a:buSzTx/>
              <a:buFontTx/>
              <a:buNone/>
              <a:tabLst/>
              <a:defRPr/>
            </a:pPr>
            <a:endParaRPr kumimoji="1" lang="ja-JP" altLang="en-US" sz="2000" b="0" i="0" u="none" strike="noStrike" kern="1200" cap="none" spc="0" normalizeH="0" baseline="0" noProof="0">
              <a:ln>
                <a:noFill/>
              </a:ln>
              <a:solidFill>
                <a:srgbClr val="4F0B7B"/>
              </a:solidFill>
              <a:effectLst/>
              <a:uLnTx/>
              <a:uFillTx/>
              <a:latin typeface="Microsoft Sans Serif" pitchFamily="34" charset="0"/>
              <a:ea typeface="ＭＳ ゴシック" pitchFamily="49" charset="-128"/>
              <a:cs typeface="+mn-cs"/>
            </a:endParaRPr>
          </a:p>
        </p:txBody>
      </p:sp>
      <p:sp>
        <p:nvSpPr>
          <p:cNvPr id="2053" name="Rectangle 9"/>
          <p:cNvSpPr>
            <a:spLocks noChangeArrowheads="1"/>
          </p:cNvSpPr>
          <p:nvPr/>
        </p:nvSpPr>
        <p:spPr bwMode="auto">
          <a:xfrm>
            <a:off x="1343934" y="1345548"/>
            <a:ext cx="5702138" cy="246221"/>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2025</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年</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5</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月</a:t>
            </a:r>
            <a:r>
              <a:rPr lang="en-US" altLang="ja-JP" sz="1200" dirty="0">
                <a:solidFill>
                  <a:srgbClr val="4F0B7B"/>
                </a:solidFill>
                <a:latin typeface="HGPｺﾞｼｯｸE" pitchFamily="50" charset="-128"/>
                <a:ea typeface="HGPｺﾞｼｯｸE" pitchFamily="50" charset="-128"/>
              </a:rPr>
              <a:t>31</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日 </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土</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  </a:t>
            </a:r>
            <a:r>
              <a:rPr lang="en-US" altLang="ja-JP" sz="1200" dirty="0">
                <a:solidFill>
                  <a:srgbClr val="4F0B7B"/>
                </a:solidFill>
                <a:latin typeface="HGPｺﾞｼｯｸE" pitchFamily="50" charset="-128"/>
                <a:ea typeface="HGPｺﾞｼｯｸE" pitchFamily="50" charset="-128"/>
              </a:rPr>
              <a:t>13</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a:t>
            </a:r>
            <a:r>
              <a:rPr lang="en-US" altLang="ja-JP" sz="1200" dirty="0">
                <a:solidFill>
                  <a:srgbClr val="4F0B7B"/>
                </a:solidFill>
                <a:latin typeface="HGPｺﾞｼｯｸE" pitchFamily="50" charset="-128"/>
                <a:ea typeface="HGPｺﾞｼｯｸE" pitchFamily="50" charset="-128"/>
              </a:rPr>
              <a:t>45</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a:t>
            </a:r>
            <a:r>
              <a:rPr kumimoji="1" lang="en-US" altLang="ja-JP" sz="1200" i="0" u="none" strike="noStrike" kern="1200" cap="none" spc="0" normalizeH="0" baseline="0" noProof="0" dirty="0">
                <a:ln>
                  <a:noFill/>
                </a:ln>
                <a:solidFill>
                  <a:schemeClr val="tx2"/>
                </a:solidFill>
                <a:effectLst/>
                <a:uLnTx/>
                <a:uFillTx/>
                <a:latin typeface="HGPｺﾞｼｯｸE" pitchFamily="50" charset="-128"/>
                <a:ea typeface="HGPｺﾞｼｯｸE" pitchFamily="50" charset="-128"/>
                <a:cs typeface="+mn-cs"/>
              </a:rPr>
              <a:t>18:30</a:t>
            </a:r>
            <a:r>
              <a:rPr kumimoji="1" lang="ja-JP" altLang="en-US" sz="1600" b="1" i="0" u="none" strike="noStrike" kern="1200" cap="none" spc="0" normalizeH="0" baseline="0" noProof="0" dirty="0">
                <a:ln>
                  <a:noFill/>
                </a:ln>
                <a:solidFill>
                  <a:srgbClr val="C00000"/>
                </a:solidFill>
                <a:effectLst/>
                <a:uLnTx/>
                <a:uFillTx/>
                <a:latin typeface="HGPｺﾞｼｯｸE" pitchFamily="50" charset="-128"/>
                <a:ea typeface="HGPｺﾞｼｯｸE" pitchFamily="50" charset="-128"/>
                <a:cs typeface="+mn-cs"/>
              </a:rPr>
              <a:t>　</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（受付開始</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13:</a:t>
            </a:r>
            <a:r>
              <a:rPr lang="en-US" altLang="ja-JP" sz="1200" dirty="0">
                <a:solidFill>
                  <a:srgbClr val="4F0B7B"/>
                </a:solidFill>
                <a:latin typeface="HGPｺﾞｼｯｸE" pitchFamily="50" charset="-128"/>
                <a:ea typeface="HGPｺﾞｼｯｸE" pitchFamily="50" charset="-128"/>
              </a:rPr>
              <a:t>25</a:t>
            </a:r>
            <a:r>
              <a:rPr kumimoji="1" lang="ja-JP" altLang="en-US" sz="1200" b="0" i="0" u="none" strike="noStrike" kern="1200" cap="none" spc="0" normalizeH="0" baseline="0" noProof="0">
                <a:ln>
                  <a:noFill/>
                </a:ln>
                <a:solidFill>
                  <a:srgbClr val="4F0B7B"/>
                </a:solidFill>
                <a:effectLst/>
                <a:uLnTx/>
                <a:uFillTx/>
                <a:latin typeface="HGPｺﾞｼｯｸE" pitchFamily="50" charset="-128"/>
                <a:ea typeface="HGPｺﾞｼｯｸE" pitchFamily="50" charset="-128"/>
                <a:cs typeface="+mn-cs"/>
              </a:rPr>
              <a:t>）　</a:t>
            </a:r>
            <a:endPar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endParaRPr>
          </a:p>
        </p:txBody>
      </p:sp>
      <p:sp>
        <p:nvSpPr>
          <p:cNvPr id="2054" name="Rectangle 10"/>
          <p:cNvSpPr>
            <a:spLocks noChangeArrowheads="1"/>
          </p:cNvSpPr>
          <p:nvPr/>
        </p:nvSpPr>
        <p:spPr bwMode="auto">
          <a:xfrm>
            <a:off x="-287822" y="1341736"/>
            <a:ext cx="1538127" cy="169075"/>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日時</a:t>
            </a:r>
          </a:p>
        </p:txBody>
      </p:sp>
      <p:sp>
        <p:nvSpPr>
          <p:cNvPr id="2055" name="Rectangle 38"/>
          <p:cNvSpPr>
            <a:spLocks noChangeArrowheads="1"/>
          </p:cNvSpPr>
          <p:nvPr/>
        </p:nvSpPr>
        <p:spPr bwMode="auto">
          <a:xfrm>
            <a:off x="-287822" y="1594731"/>
            <a:ext cx="1538127" cy="161150"/>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会場</a:t>
            </a:r>
          </a:p>
        </p:txBody>
      </p:sp>
      <p:sp>
        <p:nvSpPr>
          <p:cNvPr id="2059" name="正方形/長方形 35"/>
          <p:cNvSpPr>
            <a:spLocks noChangeArrowheads="1"/>
          </p:cNvSpPr>
          <p:nvPr/>
        </p:nvSpPr>
        <p:spPr bwMode="auto">
          <a:xfrm>
            <a:off x="289328" y="289753"/>
            <a:ext cx="6879417" cy="830997"/>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420868"/>
                </a:solidFill>
                <a:effectLst/>
                <a:uLnTx/>
                <a:uFillTx/>
                <a:latin typeface="HGS創英角ｺﾞｼｯｸUB" pitchFamily="50" charset="-128"/>
                <a:ea typeface="HGS創英角ｺﾞｼｯｸUB" pitchFamily="50" charset="-128"/>
                <a:cs typeface="+mn-cs"/>
              </a:rPr>
              <a:t>第</a:t>
            </a:r>
            <a:r>
              <a:rPr lang="en-US" altLang="ja-JP" sz="2800" b="1" dirty="0">
                <a:solidFill>
                  <a:srgbClr val="420868"/>
                </a:solidFill>
                <a:latin typeface="HGS創英角ｺﾞｼｯｸUB" pitchFamily="50" charset="-128"/>
                <a:ea typeface="HGS創英角ｺﾞｼｯｸUB" pitchFamily="50" charset="-128"/>
              </a:rPr>
              <a:t>5</a:t>
            </a:r>
            <a:r>
              <a:rPr kumimoji="1" lang="ja-JP" altLang="en-US" sz="2800" b="1" i="0" u="none" strike="noStrike" kern="1200" cap="none" spc="0" normalizeH="0" baseline="0" noProof="0" dirty="0">
                <a:ln>
                  <a:noFill/>
                </a:ln>
                <a:solidFill>
                  <a:srgbClr val="420868"/>
                </a:solidFill>
                <a:effectLst/>
                <a:uLnTx/>
                <a:uFillTx/>
                <a:latin typeface="HGS創英角ｺﾞｼｯｸUB" pitchFamily="50" charset="-128"/>
                <a:ea typeface="HGS創英角ｺﾞｼｯｸUB" pitchFamily="50" charset="-128"/>
                <a:cs typeface="+mn-cs"/>
              </a:rPr>
              <a:t>回ぐんま</a:t>
            </a:r>
            <a:r>
              <a:rPr kumimoji="1" lang="en-US" altLang="ja-JP" sz="2800" b="1" i="0" u="none" strike="noStrike" kern="1200" cap="none" spc="0" normalizeH="0" baseline="0" noProof="0" dirty="0">
                <a:ln>
                  <a:noFill/>
                </a:ln>
                <a:solidFill>
                  <a:srgbClr val="420868"/>
                </a:solidFill>
                <a:effectLst/>
                <a:uLnTx/>
                <a:uFillTx/>
                <a:latin typeface="HGS創英角ｺﾞｼｯｸUB" pitchFamily="50" charset="-128"/>
                <a:ea typeface="HGS創英角ｺﾞｼｯｸUB" pitchFamily="50" charset="-128"/>
                <a:cs typeface="+mn-cs"/>
              </a:rPr>
              <a:t>ESD</a:t>
            </a:r>
            <a:r>
              <a:rPr kumimoji="1" lang="ja-JP" altLang="en-US" sz="2800" b="1" i="0" u="none" strike="noStrike" kern="1200" cap="none" spc="0" normalizeH="0" baseline="0" noProof="0" dirty="0">
                <a:ln>
                  <a:noFill/>
                </a:ln>
                <a:solidFill>
                  <a:srgbClr val="420868"/>
                </a:solidFill>
                <a:effectLst/>
                <a:uLnTx/>
                <a:uFillTx/>
                <a:latin typeface="HGS創英角ｺﾞｼｯｸUB" pitchFamily="50" charset="-128"/>
                <a:ea typeface="HGS創英角ｺﾞｼｯｸUB" pitchFamily="50" charset="-128"/>
                <a:cs typeface="+mn-cs"/>
              </a:rPr>
              <a:t>ハンズオンセミナー</a:t>
            </a:r>
            <a:endParaRPr lang="en-US" altLang="ja-JP" sz="2800" b="1" dirty="0">
              <a:solidFill>
                <a:srgbClr val="420868"/>
              </a:solidFill>
              <a:latin typeface="HGS創英角ｺﾞｼｯｸUB" pitchFamily="50" charset="-128"/>
              <a:ea typeface="HGS創英角ｺﾞｼｯｸUB"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日本消化器内視鏡学会ハンズオンセミナー</a:t>
            </a:r>
            <a:endParaRPr kumimoji="1" lang="ja-JP" altLang="en-US" sz="2000" b="1" i="0" u="none" strike="noStrike" kern="1200" cap="none" spc="0" normalizeH="0" baseline="0" noProof="0" dirty="0">
              <a:ln>
                <a:noFill/>
              </a:ln>
              <a:solidFill>
                <a:srgbClr val="420868"/>
              </a:solidFill>
              <a:effectLst/>
              <a:uLnTx/>
              <a:uFillTx/>
              <a:latin typeface="HGS創英角ｺﾞｼｯｸUB" pitchFamily="50" charset="-128"/>
              <a:ea typeface="HGS創英角ｺﾞｼｯｸUB" pitchFamily="50" charset="-128"/>
              <a:cs typeface="+mn-cs"/>
            </a:endParaRPr>
          </a:p>
        </p:txBody>
      </p:sp>
      <p:sp>
        <p:nvSpPr>
          <p:cNvPr id="2067" name="Rectangle 38"/>
          <p:cNvSpPr>
            <a:spLocks noChangeArrowheads="1"/>
          </p:cNvSpPr>
          <p:nvPr/>
        </p:nvSpPr>
        <p:spPr bwMode="auto">
          <a:xfrm>
            <a:off x="-287824" y="1849412"/>
            <a:ext cx="1538127" cy="161150"/>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募集</a:t>
            </a:r>
          </a:p>
        </p:txBody>
      </p:sp>
      <p:sp>
        <p:nvSpPr>
          <p:cNvPr id="25" name="フレーム 24"/>
          <p:cNvSpPr/>
          <p:nvPr/>
        </p:nvSpPr>
        <p:spPr bwMode="auto">
          <a:xfrm>
            <a:off x="257175" y="153168"/>
            <a:ext cx="6943725" cy="1117935"/>
          </a:xfrm>
          <a:prstGeom prst="frame">
            <a:avLst/>
          </a:prstGeom>
          <a:noFill/>
          <a:ln w="12700" cap="flat" cmpd="sng" algn="ctr">
            <a:solidFill>
              <a:schemeClr val="tx1"/>
            </a:solidFill>
            <a:prstDash val="solid"/>
            <a:round/>
            <a:headEnd type="none" w="med" len="med"/>
            <a:tailEnd type="none" w="med" len="med"/>
          </a:ln>
          <a:effectLst/>
        </p:spPr>
        <p:txBody>
          <a:bodyPr lIns="0" tIns="0" rIns="0" bIns="0"/>
          <a:lstStyle/>
          <a:p>
            <a:pPr marL="0" marR="0" lvl="0" indent="0" algn="l" defTabSz="995363" rtl="0" eaLnBrk="1" fontAlgn="base" latinLnBrk="0" hangingPunct="1">
              <a:lnSpc>
                <a:spcPct val="100000"/>
              </a:lnSpc>
              <a:spcBef>
                <a:spcPct val="0"/>
              </a:spcBef>
              <a:spcAft>
                <a:spcPct val="0"/>
              </a:spcAft>
              <a:buClrTx/>
              <a:buSzTx/>
              <a:buFontTx/>
              <a:buNone/>
              <a:tabLst/>
              <a:defRPr/>
            </a:pPr>
            <a:endParaRPr kumimoji="1" lang="ja-JP" altLang="en-US" sz="2000" b="0" i="0" u="none" strike="noStrike" kern="1200" cap="none" spc="0" normalizeH="0" baseline="0" noProof="0">
              <a:ln>
                <a:noFill/>
              </a:ln>
              <a:solidFill>
                <a:srgbClr val="4F0B7B"/>
              </a:solidFill>
              <a:effectLst/>
              <a:uLnTx/>
              <a:uFillTx/>
              <a:latin typeface="Microsoft Sans Serif" pitchFamily="34" charset="0"/>
              <a:ea typeface="ＭＳ ゴシック" pitchFamily="49" charset="-128"/>
              <a:cs typeface="+mn-cs"/>
            </a:endParaRPr>
          </a:p>
        </p:txBody>
      </p:sp>
      <p:sp>
        <p:nvSpPr>
          <p:cNvPr id="32" name="Rectangle 38"/>
          <p:cNvSpPr>
            <a:spLocks noChangeArrowheads="1"/>
          </p:cNvSpPr>
          <p:nvPr/>
        </p:nvSpPr>
        <p:spPr bwMode="auto">
          <a:xfrm>
            <a:off x="-287827" y="2094040"/>
            <a:ext cx="1538127" cy="165228"/>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会費</a:t>
            </a:r>
          </a:p>
        </p:txBody>
      </p:sp>
      <p:sp>
        <p:nvSpPr>
          <p:cNvPr id="33" name="Rectangle 38"/>
          <p:cNvSpPr>
            <a:spLocks noChangeArrowheads="1"/>
          </p:cNvSpPr>
          <p:nvPr/>
        </p:nvSpPr>
        <p:spPr bwMode="auto">
          <a:xfrm>
            <a:off x="-287827" y="2337929"/>
            <a:ext cx="1538127" cy="170099"/>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応募方法</a:t>
            </a:r>
          </a:p>
        </p:txBody>
      </p:sp>
      <p:sp>
        <p:nvSpPr>
          <p:cNvPr id="34" name="Rectangle 38"/>
          <p:cNvSpPr>
            <a:spLocks noChangeArrowheads="1"/>
          </p:cNvSpPr>
          <p:nvPr/>
        </p:nvSpPr>
        <p:spPr bwMode="auto">
          <a:xfrm>
            <a:off x="-287827" y="2567903"/>
            <a:ext cx="1538127" cy="161150"/>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応募締切</a:t>
            </a:r>
          </a:p>
        </p:txBody>
      </p:sp>
      <p:sp>
        <p:nvSpPr>
          <p:cNvPr id="35" name="Rectangle 38"/>
          <p:cNvSpPr>
            <a:spLocks noChangeArrowheads="1"/>
          </p:cNvSpPr>
          <p:nvPr/>
        </p:nvSpPr>
        <p:spPr bwMode="auto">
          <a:xfrm>
            <a:off x="-287827" y="2800451"/>
            <a:ext cx="1538127" cy="161150"/>
          </a:xfrm>
          <a:prstGeom prst="rect">
            <a:avLst/>
          </a:prstGeom>
          <a:solidFill>
            <a:schemeClr val="folHlink"/>
          </a:solidFill>
          <a:ln w="12700">
            <a:solidFill>
              <a:schemeClr val="folHlink"/>
            </a:solidFill>
            <a:miter lim="800000"/>
            <a:headEnd/>
            <a:tailEnd/>
          </a:ln>
        </p:spPr>
        <p:txBody>
          <a:bodyPr wrap="none" lIns="792000" tIns="0" rIns="0" bIns="0" anchor="ct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お問合せ</a:t>
            </a:r>
          </a:p>
        </p:txBody>
      </p:sp>
      <p:sp>
        <p:nvSpPr>
          <p:cNvPr id="36" name="Rectangle 9"/>
          <p:cNvSpPr>
            <a:spLocks noChangeArrowheads="1"/>
          </p:cNvSpPr>
          <p:nvPr/>
        </p:nvSpPr>
        <p:spPr bwMode="auto">
          <a:xfrm>
            <a:off x="1343934" y="1602447"/>
            <a:ext cx="5702138"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ホテルラシーネ新前橋　</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3</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階　</a:t>
            </a:r>
            <a:r>
              <a:rPr lang="ja-JP" altLang="en-US" sz="1200">
                <a:solidFill>
                  <a:srgbClr val="4F0B7B"/>
                </a:solidFill>
                <a:latin typeface="HGPｺﾞｼｯｸE" pitchFamily="50" charset="-128"/>
                <a:ea typeface="HGPｺﾞｼｯｸE" pitchFamily="50" charset="-128"/>
              </a:rPr>
              <a:t>曙</a:t>
            </a:r>
            <a:r>
              <a:rPr kumimoji="1" lang="ja-JP" altLang="en-US" sz="1200" b="0" i="0" u="none" strike="noStrike" kern="1200" cap="none" spc="0" normalizeH="0" baseline="0" noProof="0">
                <a:ln>
                  <a:noFill/>
                </a:ln>
                <a:solidFill>
                  <a:srgbClr val="4F0B7B"/>
                </a:solidFill>
                <a:effectLst/>
                <a:uLnTx/>
                <a:uFillTx/>
                <a:latin typeface="HGPｺﾞｼｯｸE" pitchFamily="50" charset="-128"/>
                <a:ea typeface="HGPｺﾞｼｯｸE" pitchFamily="50" charset="-128"/>
                <a:cs typeface="+mn-cs"/>
              </a:rPr>
              <a:t> </a:t>
            </a:r>
            <a:endPar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endParaRPr>
          </a:p>
        </p:txBody>
      </p:sp>
      <p:sp>
        <p:nvSpPr>
          <p:cNvPr id="37" name="Rectangle 9"/>
          <p:cNvSpPr>
            <a:spLocks noChangeArrowheads="1"/>
          </p:cNvSpPr>
          <p:nvPr/>
        </p:nvSpPr>
        <p:spPr bwMode="auto">
          <a:xfrm>
            <a:off x="1321813" y="1841872"/>
            <a:ext cx="6239450"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①胃</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ESD Basic </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コース ②大腸</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ESD</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 </a:t>
            </a:r>
            <a:r>
              <a:rPr lang="en-US" altLang="ja-JP" sz="1200" dirty="0">
                <a:solidFill>
                  <a:srgbClr val="4F0B7B"/>
                </a:solidFill>
                <a:latin typeface="HGPｺﾞｼｯｸE" pitchFamily="50" charset="-128"/>
                <a:ea typeface="HGPｺﾞｼｯｸE" pitchFamily="50" charset="-128"/>
              </a:rPr>
              <a:t>Basic</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 コース ③</a:t>
            </a:r>
            <a:r>
              <a:rPr lang="ja-JP" altLang="en-US" sz="1200" dirty="0">
                <a:latin typeface="HGPｺﾞｼｯｸE" pitchFamily="50" charset="-128"/>
                <a:ea typeface="HGPｺﾞｼｯｸE" pitchFamily="50" charset="-128"/>
              </a:rPr>
              <a:t>大腸</a:t>
            </a:r>
            <a:r>
              <a:rPr lang="en-US" altLang="ja-JP" sz="1200" dirty="0">
                <a:latin typeface="HGPｺﾞｼｯｸE" pitchFamily="50" charset="-128"/>
                <a:ea typeface="HGPｺﾞｼｯｸE" pitchFamily="50" charset="-128"/>
              </a:rPr>
              <a:t>EMR</a:t>
            </a:r>
            <a:r>
              <a:rPr lang="ja-JP" altLang="en-US" sz="1200" dirty="0">
                <a:latin typeface="HGPｺﾞｼｯｸE" pitchFamily="50" charset="-128"/>
                <a:ea typeface="HGPｺﾞｼｯｸE" pitchFamily="50" charset="-128"/>
              </a:rPr>
              <a:t>コース</a:t>
            </a:r>
            <a:endParaRPr kumimoji="1" lang="en-US" altLang="ja-JP" sz="1200" b="0" i="0" u="none" strike="noStrike" kern="1200" cap="none" spc="0" normalizeH="0" baseline="0" noProof="0" dirty="0">
              <a:ln>
                <a:noFill/>
              </a:ln>
              <a:effectLst/>
              <a:uLnTx/>
              <a:uFillTx/>
              <a:latin typeface="HGPｺﾞｼｯｸE" pitchFamily="50" charset="-128"/>
              <a:ea typeface="HGPｺﾞｼｯｸE" pitchFamily="50" charset="-128"/>
              <a:cs typeface="+mn-cs"/>
            </a:endParaRPr>
          </a:p>
        </p:txBody>
      </p:sp>
      <p:sp>
        <p:nvSpPr>
          <p:cNvPr id="38" name="Rectangle 9"/>
          <p:cNvSpPr>
            <a:spLocks noChangeArrowheads="1"/>
          </p:cNvSpPr>
          <p:nvPr/>
        </p:nvSpPr>
        <p:spPr bwMode="auto">
          <a:xfrm>
            <a:off x="1343933" y="2061957"/>
            <a:ext cx="6044939"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8,000</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円　</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1Table</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定員</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4</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名</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a:t>
            </a:r>
            <a:r>
              <a:rPr kumimoji="1" lang="en-US" altLang="ja-JP" sz="1200" b="0" i="0" u="none" strike="noStrike" kern="1200" cap="none" spc="0" normalizeH="0" baseline="0" noProof="0" dirty="0">
                <a:ln>
                  <a:noFill/>
                </a:ln>
                <a:effectLst/>
                <a:uLnTx/>
                <a:uFillTx/>
                <a:latin typeface="HGPｺﾞｼｯｸE" pitchFamily="50" charset="-128"/>
                <a:ea typeface="HGPｺﾞｼｯｸE" pitchFamily="50" charset="-128"/>
                <a:cs typeface="+mn-cs"/>
              </a:rPr>
              <a:t>4Table</a:t>
            </a:r>
            <a:r>
              <a:rPr kumimoji="1" lang="ja-JP" altLang="en-US" sz="1200" b="0" i="0" u="none" strike="noStrike" kern="1200" cap="none" spc="0" normalizeH="0" baseline="0" noProof="0" dirty="0">
                <a:ln>
                  <a:noFill/>
                </a:ln>
                <a:effectLst/>
                <a:uLnTx/>
                <a:uFillTx/>
                <a:latin typeface="HGPｺﾞｼｯｸE" pitchFamily="50" charset="-128"/>
                <a:ea typeface="HGPｺﾞｼｯｸE" pitchFamily="50" charset="-128"/>
                <a:cs typeface="+mn-cs"/>
              </a:rPr>
              <a:t>　　　</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　</a:t>
            </a:r>
            <a:endParaRPr kumimoji="1" lang="en-US" altLang="ja-JP" sz="1200" b="0" i="0" u="none" strike="noStrike" kern="1200" cap="none" spc="0" normalizeH="0" baseline="0" noProof="0" dirty="0">
              <a:ln>
                <a:noFill/>
              </a:ln>
              <a:solidFill>
                <a:srgbClr val="C00000"/>
              </a:solidFill>
              <a:effectLst/>
              <a:uLnTx/>
              <a:uFillTx/>
              <a:latin typeface="HGPｺﾞｼｯｸE" pitchFamily="50" charset="-128"/>
              <a:ea typeface="HGPｺﾞｼｯｸE" pitchFamily="50" charset="-128"/>
              <a:cs typeface="+mn-cs"/>
            </a:endParaRPr>
          </a:p>
        </p:txBody>
      </p:sp>
      <p:sp>
        <p:nvSpPr>
          <p:cNvPr id="39" name="Rectangle 9"/>
          <p:cNvSpPr>
            <a:spLocks noChangeArrowheads="1"/>
          </p:cNvSpPr>
          <p:nvPr/>
        </p:nvSpPr>
        <p:spPr bwMode="auto">
          <a:xfrm>
            <a:off x="1343933" y="2327137"/>
            <a:ext cx="7161729"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ご応募は「</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E-mail</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」にてお願い致します。詳細は参加申込書をご参照ください。</a:t>
            </a:r>
            <a:endPar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endParaRPr>
          </a:p>
        </p:txBody>
      </p:sp>
      <p:sp>
        <p:nvSpPr>
          <p:cNvPr id="40" name="Rectangle 9"/>
          <p:cNvSpPr>
            <a:spLocks noChangeArrowheads="1"/>
          </p:cNvSpPr>
          <p:nvPr/>
        </p:nvSpPr>
        <p:spPr bwMode="auto">
          <a:xfrm>
            <a:off x="1343934" y="2554751"/>
            <a:ext cx="5702138"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2025</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年</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4</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月</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30</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日（水）まで　　先着順にて定員になり次第締め切らせて頂きます。　</a:t>
            </a:r>
            <a:endParaRPr kumimoji="1" lang="en-US" altLang="ja-JP" sz="1200" b="0" i="0" u="none" strike="noStrike" kern="1200" cap="none" spc="0" normalizeH="0" baseline="0" noProof="0" dirty="0">
              <a:ln>
                <a:noFill/>
              </a:ln>
              <a:solidFill>
                <a:srgbClr val="FF0000"/>
              </a:solidFill>
              <a:effectLst/>
              <a:uLnTx/>
              <a:uFillTx/>
              <a:latin typeface="HGPｺﾞｼｯｸE" pitchFamily="50" charset="-128"/>
              <a:ea typeface="HGPｺﾞｼｯｸE" pitchFamily="50" charset="-128"/>
              <a:cs typeface="+mn-cs"/>
            </a:endParaRPr>
          </a:p>
        </p:txBody>
      </p:sp>
      <p:sp>
        <p:nvSpPr>
          <p:cNvPr id="41" name="Rectangle 9"/>
          <p:cNvSpPr>
            <a:spLocks noChangeArrowheads="1"/>
          </p:cNvSpPr>
          <p:nvPr/>
        </p:nvSpPr>
        <p:spPr bwMode="auto">
          <a:xfrm>
            <a:off x="1343934" y="2786285"/>
            <a:ext cx="4454032"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ボストン・サイエンティフィックジャパン株式会社　</a:t>
            </a:r>
            <a:r>
              <a:rPr lang="ja-JP" altLang="en-US" sz="1200" dirty="0">
                <a:solidFill>
                  <a:srgbClr val="4F0B7B"/>
                </a:solidFill>
                <a:latin typeface="HGPｺﾞｼｯｸE" pitchFamily="50" charset="-128"/>
                <a:ea typeface="HGPｺﾞｼｯｸE" pitchFamily="50" charset="-128"/>
              </a:rPr>
              <a:t>吉田</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　昌史</a:t>
            </a:r>
            <a:endPar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endParaRPr>
          </a:p>
        </p:txBody>
      </p:sp>
      <p:sp>
        <p:nvSpPr>
          <p:cNvPr id="42" name="Rectangle 9"/>
          <p:cNvSpPr>
            <a:spLocks noChangeArrowheads="1"/>
          </p:cNvSpPr>
          <p:nvPr/>
        </p:nvSpPr>
        <p:spPr bwMode="auto">
          <a:xfrm>
            <a:off x="5334247" y="2794485"/>
            <a:ext cx="4454032" cy="184666"/>
          </a:xfrm>
          <a:prstGeom prst="rect">
            <a:avLst/>
          </a:prstGeom>
          <a:noFill/>
          <a:ln w="12700">
            <a:noFill/>
            <a:miter lim="800000"/>
            <a:headEnd/>
            <a:tailEnd/>
          </a:ln>
        </p:spPr>
        <p:txBody>
          <a:bodyPr wrap="square" lIns="0" tIns="0" rIns="0" bIns="0">
            <a:spAutoFit/>
          </a:bodyPr>
          <a:lstStyle/>
          <a:p>
            <a:pPr marL="0" marR="0" lvl="0" indent="0" algn="l" defTabSz="995363"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Email.</a:t>
            </a:r>
            <a:r>
              <a:rPr kumimoji="1" lang="ja-JP" altLang="en-US"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 </a:t>
            </a:r>
            <a:r>
              <a:rPr lang="en-US" altLang="ja-JP" sz="1200" dirty="0" err="1">
                <a:solidFill>
                  <a:srgbClr val="4F0B7B"/>
                </a:solidFill>
                <a:latin typeface="HGPｺﾞｼｯｸE" pitchFamily="50" charset="-128"/>
                <a:ea typeface="HGPｺﾞｼｯｸE" pitchFamily="50" charset="-128"/>
              </a:rPr>
              <a:t>Masashi.Yoshida</a:t>
            </a:r>
            <a:r>
              <a:rPr kumimoji="1" lang="en-US" altLang="ja-JP" sz="1200" b="0" i="0" u="none" strike="noStrike" kern="1200" cap="none" spc="0" normalizeH="0" baseline="0" noProof="0" dirty="0">
                <a:ln>
                  <a:noFill/>
                </a:ln>
                <a:solidFill>
                  <a:srgbClr val="4F0B7B"/>
                </a:solidFill>
                <a:effectLst/>
                <a:uLnTx/>
                <a:uFillTx/>
                <a:latin typeface="HGPｺﾞｼｯｸE" pitchFamily="50" charset="-128"/>
                <a:ea typeface="HGPｺﾞｼｯｸE" pitchFamily="50" charset="-128"/>
                <a:cs typeface="+mn-cs"/>
              </a:rPr>
              <a:t>@bsci.com</a:t>
            </a:r>
          </a:p>
        </p:txBody>
      </p:sp>
      <p:sp>
        <p:nvSpPr>
          <p:cNvPr id="43" name="テキスト ボックス 4"/>
          <p:cNvSpPr txBox="1">
            <a:spLocks noChangeArrowheads="1"/>
          </p:cNvSpPr>
          <p:nvPr/>
        </p:nvSpPr>
        <p:spPr bwMode="auto">
          <a:xfrm>
            <a:off x="481236" y="3064117"/>
            <a:ext cx="6943725" cy="6055312"/>
          </a:xfrm>
          <a:prstGeom prst="rect">
            <a:avLst/>
          </a:prstGeom>
          <a:noFill/>
          <a:ln w="63500" cmpd="dbl">
            <a:noFill/>
            <a:miter lim="800000"/>
            <a:headEnd/>
            <a:tailEnd/>
          </a:ln>
        </p:spPr>
        <p:txBody>
          <a:bodyPr wrap="square">
            <a:spAutoFit/>
          </a:bodyPr>
          <a:lstStyle/>
          <a:p>
            <a:pPr marL="228600" marR="0" lvl="0" indent="-228600" algn="l" defTabSz="914400" rtl="0" eaLnBrk="1" fontAlgn="base" latinLnBrk="0" hangingPunct="1">
              <a:lnSpc>
                <a:spcPct val="150000"/>
              </a:lnSpc>
              <a:spcBef>
                <a:spcPct val="0"/>
              </a:spcBef>
              <a:spcAft>
                <a:spcPct val="0"/>
              </a:spcAft>
              <a:buClrTx/>
              <a:buSzTx/>
              <a:buFontTx/>
              <a:buAutoNum type="arabicPeriod"/>
              <a:tabLst/>
              <a:defRPr/>
            </a:pP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開催挨拶　代表世話人：浦岡　俊夫 先生 （群馬大学大学院　消化器・肝臓内科学　教授）</a:t>
            </a:r>
            <a:endPar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司会：</a:t>
            </a:r>
            <a:r>
              <a:rPr kumimoji="1" lang="ja-JP" altLang="en-US" sz="1200" b="0" i="0" u="none" strike="noStrike" kern="1200" cap="none" spc="0" normalizeH="0" baseline="0" noProof="0" dirty="0">
                <a:ln>
                  <a:noFill/>
                </a:ln>
                <a:solidFill>
                  <a:srgbClr val="FF0000"/>
                </a:solidFill>
                <a:effectLst/>
                <a:uLnTx/>
                <a:uFillTx/>
                <a:latin typeface="HGPｺﾞｼｯｸE" panose="020B0900000000000000" pitchFamily="50" charset="-128"/>
                <a:ea typeface="HGPｺﾞｼｯｸE" panose="020B0900000000000000" pitchFamily="50" charset="-128"/>
                <a:cs typeface="+mn-cs"/>
              </a:rPr>
              <a:t>　</a:t>
            </a:r>
            <a:r>
              <a:rPr kumimoji="1" lang="ja-JP" altLang="en-US"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小野里 康博 先生　（しらかわ診療所　院長） </a:t>
            </a:r>
            <a:endParaRPr kumimoji="1" lang="en-US" altLang="ja-JP"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Lecture</a:t>
            </a: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a:t>
            </a:r>
            <a:r>
              <a:rPr lang="ja-JP" altLang="en-US" sz="1200" dirty="0">
                <a:solidFill>
                  <a:srgbClr val="C00000"/>
                </a:solidFill>
                <a:latin typeface="HGPｺﾞｼｯｸE" panose="020B0900000000000000" pitchFamily="50" charset="-128"/>
                <a:ea typeface="HGPｺﾞｼｯｸE" panose="020B0900000000000000" pitchFamily="50" charset="-128"/>
              </a:rPr>
              <a:t>　　</a:t>
            </a:r>
            <a:r>
              <a:rPr lang="ja-JP" altLang="en-US" sz="1200" dirty="0">
                <a:latin typeface="HGPｺﾞｼｯｸE" panose="020B0900000000000000" pitchFamily="50" charset="-128"/>
                <a:ea typeface="HGPｺﾞｼｯｸE" panose="020B0900000000000000" pitchFamily="50" charset="-128"/>
              </a:rPr>
              <a:t>病変に応じた内視鏡治療の基本手技と工夫　　</a:t>
            </a: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a:t>
            </a:r>
            <a:endPar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演者：　</a:t>
            </a:r>
            <a:r>
              <a:rPr lang="ja-JP" altLang="en-US" sz="1200" dirty="0">
                <a:latin typeface="HGPｺﾞｼｯｸE" panose="020B0900000000000000" pitchFamily="50" charset="-128"/>
                <a:ea typeface="HGPｺﾞｼｯｸE" panose="020B0900000000000000" pitchFamily="50" charset="-128"/>
              </a:rPr>
              <a:t>桐山　真典 先生　（桐山クリニック　院長）</a:t>
            </a:r>
            <a:endParaRPr kumimoji="1" lang="en-US" altLang="ja-JP"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en-US" altLang="ja-JP"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2. </a:t>
            </a:r>
            <a:r>
              <a:rPr kumimoji="1" lang="ja-JP" altLang="en-US"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ハンズオンセミナーセッション</a:t>
            </a:r>
            <a:r>
              <a:rPr kumimoji="1" lang="en-US" altLang="ja-JP"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1</a:t>
            </a:r>
            <a:r>
              <a:rPr kumimoji="1" lang="ja-JP" altLang="en-US"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endParaRPr kumimoji="1" lang="en-US" altLang="ja-JP"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a:lnSpc>
                <a:spcPct val="150000"/>
              </a:lnSpc>
              <a:defRPr/>
            </a:pP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 講師　</a:t>
            </a:r>
            <a:r>
              <a:rPr kumimoji="1" lang="ja-JP" altLang="en-US" sz="1200" b="0" i="0" u="none"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桐山　真典 先生　（桐山クリニック　院長）</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lvl="0">
              <a:lnSpc>
                <a:spcPct val="150000"/>
              </a:lnSpc>
              <a:defRPr/>
            </a:pP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r>
              <a:rPr lang="ja-JP" altLang="en-US" sz="1200" dirty="0">
                <a:solidFill>
                  <a:srgbClr val="4F0B7B"/>
                </a:solidFill>
                <a:latin typeface="HGPｺﾞｼｯｸE" panose="020B0900000000000000" pitchFamily="50" charset="-128"/>
                <a:ea typeface="HGPｺﾞｼｯｸE" panose="020B0900000000000000" pitchFamily="50" charset="-128"/>
              </a:rPr>
              <a:t>栗林　志行</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先生  （群馬大学医学部附属病院　消化器・肝臓内科）</a:t>
            </a:r>
          </a:p>
          <a:p>
            <a:pPr lvl="0">
              <a:lnSpc>
                <a:spcPct val="150000"/>
              </a:lnSpc>
              <a:defRPr/>
            </a:pPr>
            <a:r>
              <a:rPr lang="ja-JP" altLang="en-US" sz="1200" dirty="0">
                <a:solidFill>
                  <a:srgbClr val="4F0B7B"/>
                </a:solidFill>
                <a:latin typeface="HGPｺﾞｼｯｸE" panose="020B0900000000000000" pitchFamily="50" charset="-128"/>
                <a:ea typeface="HGPｺﾞｼｯｸE" panose="020B0900000000000000" pitchFamily="50" charset="-128"/>
              </a:rPr>
              <a:t>　　　　　　　　田中　寛人　</a:t>
            </a:r>
            <a:r>
              <a:rPr kumimoji="1" lang="ja-JP" altLang="en-US"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先生  （群馬大学医学部附属病院　消化器・肝臓内科）</a:t>
            </a:r>
            <a:endParaRPr kumimoji="1" lang="en-US" altLang="ja-JP"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lvl="0">
              <a:lnSpc>
                <a:spcPct val="150000"/>
              </a:lnSpc>
              <a:defRPr/>
            </a:pPr>
            <a:r>
              <a:rPr kumimoji="1" lang="ja-JP" altLang="en-US"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a:t>
            </a:r>
            <a:r>
              <a:rPr lang="ja-JP" altLang="en-US" sz="1200" dirty="0">
                <a:latin typeface="HGPｺﾞｼｯｸE" panose="020B0900000000000000" pitchFamily="50" charset="-128"/>
                <a:ea typeface="HGPｺﾞｼｯｸE" panose="020B0900000000000000" pitchFamily="50" charset="-128"/>
              </a:rPr>
              <a:t>佐藤　圭吾</a:t>
            </a:r>
            <a:r>
              <a:rPr kumimoji="1" lang="ja-JP" altLang="en-US"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先生　（群馬大学医学部附属病院　消化器・肝臓内科）</a:t>
            </a:r>
            <a:endParaRPr kumimoji="1" lang="en-US" altLang="ja-JP"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en-US" altLang="ja-JP"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3.</a:t>
            </a:r>
            <a:r>
              <a:rPr kumimoji="1" lang="ja-JP" altLang="en-US"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スポンサードセッション </a:t>
            </a:r>
            <a:endParaRPr kumimoji="1" lang="en-US" altLang="ja-JP"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総合司会：　浦</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岡　俊夫 先生 （群馬大学大学院　消化器・肝臓内科学　教授）</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Lecture</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１：　　　「　　内視鏡治療のトラブルシューティング　　」</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演者：　竹内</a:t>
            </a:r>
            <a:r>
              <a:rPr lang="ja-JP" altLang="en-US" sz="1200" dirty="0">
                <a:latin typeface="HGPｺﾞｼｯｸE" panose="020B0900000000000000" pitchFamily="50" charset="-128"/>
                <a:ea typeface="HGPｺﾞｼｯｸE" panose="020B0900000000000000" pitchFamily="50" charset="-128"/>
              </a:rPr>
              <a:t>　洋司</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先生　 </a:t>
            </a:r>
            <a:r>
              <a:rPr lang="ja-JP" altLang="en-US" sz="1200" dirty="0">
                <a:latin typeface="HGPｺﾞｼｯｸE" panose="020B0900000000000000" pitchFamily="50" charset="-128"/>
                <a:ea typeface="HGPｺﾞｼｯｸE" panose="020B0900000000000000" pitchFamily="50" charset="-128"/>
              </a:rPr>
              <a:t>（群馬大学医学部附属病院　光学医療診療部　診療教授）</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Lecture</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２：　　　「　　</a:t>
            </a:r>
            <a:r>
              <a:rPr lang="en-US" altLang="ja-JP" sz="1200" dirty="0">
                <a:latin typeface="HGPｺﾞｼｯｸE" panose="020B0900000000000000" pitchFamily="50" charset="-128"/>
                <a:ea typeface="HGPｺﾞｼｯｸE" panose="020B0900000000000000" pitchFamily="50" charset="-128"/>
              </a:rPr>
              <a:t>ESD step by step</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30000"/>
              </a:lnSpc>
              <a:spcBef>
                <a:spcPct val="0"/>
              </a:spcBef>
              <a:spcAft>
                <a:spcPct val="0"/>
              </a:spcAft>
              <a:buClrTx/>
              <a:buSzTx/>
              <a:buFontTx/>
              <a:buNone/>
              <a:tabLst/>
              <a:defRPr/>
            </a:pP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演者：　</a:t>
            </a:r>
            <a:r>
              <a:rPr lang="ja-JP" altLang="en-US" sz="1200" dirty="0">
                <a:latin typeface="HGPｺﾞｼｯｸE" panose="020B0900000000000000" pitchFamily="50" charset="-128"/>
                <a:ea typeface="HGPｺﾞｼｯｸE" panose="020B0900000000000000" pitchFamily="50" charset="-128"/>
              </a:rPr>
              <a:t>豊永　高史</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先生 　（</a:t>
            </a:r>
            <a:r>
              <a:rPr lang="ja-JP" altLang="en-US" sz="1200" dirty="0">
                <a:latin typeface="HGPｺﾞｼｯｸE" panose="020B0900000000000000" pitchFamily="50" charset="-128"/>
                <a:ea typeface="HGPｺﾞｼｯｸE" panose="020B0900000000000000" pitchFamily="50" charset="-128"/>
              </a:rPr>
              <a:t>神戸大学大学院　消化器内科学分野</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特命教授）</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30000"/>
              </a:lnSpc>
              <a:spcBef>
                <a:spcPct val="0"/>
              </a:spcBef>
              <a:spcAft>
                <a:spcPct val="0"/>
              </a:spcAft>
              <a:buClrTx/>
              <a:buSzTx/>
              <a:buFontTx/>
              <a:buNone/>
              <a:tabLst/>
              <a:defRPr/>
            </a:pPr>
            <a:r>
              <a:rPr kumimoji="1" lang="ja-JP" altLang="en-US" sz="1500" b="1"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r>
              <a:rPr kumimoji="1" lang="ja-JP" altLang="en-US" sz="900" b="1"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～コーヒーブレイク～</a:t>
            </a:r>
            <a:endParaRPr kumimoji="1" lang="en-US" altLang="ja-JP" sz="1500" b="1"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30000"/>
              </a:lnSpc>
              <a:spcBef>
                <a:spcPct val="0"/>
              </a:spcBef>
              <a:spcAft>
                <a:spcPct val="0"/>
              </a:spcAft>
              <a:buClrTx/>
              <a:buSzTx/>
              <a:buFontTx/>
              <a:buNone/>
              <a:tabLst/>
              <a:defRPr/>
            </a:pPr>
            <a:r>
              <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4. </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ハンズオンセミナーセッション</a:t>
            </a:r>
            <a:r>
              <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2</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30000"/>
              </a:lnSpc>
              <a:spcBef>
                <a:spcPct val="0"/>
              </a:spcBef>
              <a:spcAft>
                <a:spcPct val="0"/>
              </a:spcAft>
              <a:buClrTx/>
              <a:buSzTx/>
              <a:buFontTx/>
              <a:buNone/>
              <a:tabLst/>
              <a:defRPr/>
            </a:pP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 講師　　</a:t>
            </a:r>
            <a:r>
              <a:rPr lang="ja-JP" altLang="en-US" sz="1200" dirty="0">
                <a:latin typeface="HGPｺﾞｼｯｸE" panose="020B0900000000000000" pitchFamily="50" charset="-128"/>
                <a:ea typeface="HGPｺﾞｼｯｸE" panose="020B0900000000000000" pitchFamily="50" charset="-128"/>
              </a:rPr>
              <a:t>豊永　高史</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先生 　（</a:t>
            </a:r>
            <a:r>
              <a:rPr lang="ja-JP" altLang="en-US" sz="1200" dirty="0">
                <a:latin typeface="HGPｺﾞｼｯｸE" panose="020B0900000000000000" pitchFamily="50" charset="-128"/>
                <a:ea typeface="HGPｺﾞｼｯｸE" panose="020B0900000000000000" pitchFamily="50" charset="-128"/>
              </a:rPr>
              <a:t>神戸大学大学院　消化器内科学分野</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特命教授）</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　　　　　　　　</a:t>
            </a:r>
            <a:r>
              <a:rPr lang="zh-CN" altLang="en-US" sz="1200" dirty="0">
                <a:latin typeface="HGPｺﾞｼｯｸE" panose="020B0900000000000000" pitchFamily="50" charset="-128"/>
                <a:ea typeface="HGPｺﾞｼｯｸE" panose="020B0900000000000000" pitchFamily="50" charset="-128"/>
              </a:rPr>
              <a:t>竹内　洋司 先生　 （群馬大学医学部附属病院　光学医療診療部　診療教授） 　</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a:t>
            </a:r>
            <a:r>
              <a:rPr kumimoji="1" lang="ja-JP" altLang="en-US"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rPr>
              <a:t>小野里 康博 先生　（しらかわ診療所　院長） </a:t>
            </a:r>
            <a:endParaRPr kumimoji="1" lang="en-US" altLang="ja-JP" sz="1200" b="0" i="0" strike="noStrike" kern="1200" cap="none" spc="0" normalizeH="0" baseline="0" noProof="0" dirty="0">
              <a:ln>
                <a:noFill/>
              </a:ln>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浦岡　俊夫 先生　（群馬大学大学院　消化器・肝臓内科学　教授）</a:t>
            </a:r>
            <a:endPar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5.</a:t>
            </a: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閉会挨拶　</a:t>
            </a:r>
            <a:r>
              <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a:t>
            </a: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代表世話人：浦岡　俊夫 先生 （群馬大学大学院　消化器・肝臓内科学　教授）</a:t>
            </a:r>
            <a:r>
              <a:rPr kumimoji="1" lang="ja-JP" altLang="en-US" sz="1200" b="0" i="0" u="none" strike="noStrike" kern="1200" cap="none" spc="0" normalizeH="0" baseline="0" noProof="0" dirty="0">
                <a:ln>
                  <a:noFill/>
                </a:ln>
                <a:solidFill>
                  <a:srgbClr val="FF0000"/>
                </a:solidFill>
                <a:effectLst/>
                <a:uLnTx/>
                <a:uFillTx/>
                <a:latin typeface="HGPｺﾞｼｯｸE" panose="020B0900000000000000" pitchFamily="50" charset="-128"/>
                <a:ea typeface="HGPｺﾞｼｯｸE" panose="020B0900000000000000" pitchFamily="50" charset="-128"/>
                <a:cs typeface="+mn-cs"/>
              </a:rPr>
              <a:t>　　　</a:t>
            </a:r>
            <a:r>
              <a:rPr kumimoji="1" lang="ja-JP" altLang="en-US"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a:t>
            </a:r>
            <a:endParaRPr kumimoji="1" lang="en-US" altLang="ja-JP" sz="12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p:txBody>
      </p:sp>
      <p:sp>
        <p:nvSpPr>
          <p:cNvPr id="47" name="テキスト ボックス 46"/>
          <p:cNvSpPr txBox="1"/>
          <p:nvPr/>
        </p:nvSpPr>
        <p:spPr>
          <a:xfrm>
            <a:off x="609483" y="9650414"/>
            <a:ext cx="6734646" cy="5078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＊マスク着用、咳エチケット、手指の消毒などの感染対策のご協力をお願い致します。</a:t>
            </a:r>
            <a:endParaRPr kumimoji="1" lang="en-US" altLang="ja-JP"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＊新型コロナ感染症の感染拡大の状況により、会の開催を延期・中止する場合がございます。予めご了承下さい。</a:t>
            </a:r>
            <a:endParaRPr kumimoji="1" lang="ja-JP" altLang="en-US" sz="900" b="0" i="0" u="none" strike="noStrike" kern="1200" cap="none" spc="0" normalizeH="0" baseline="0" noProof="0" dirty="0">
              <a:ln>
                <a:noFill/>
              </a:ln>
              <a:solidFill>
                <a:srgbClr val="000066"/>
              </a:solidFill>
              <a:effectLst/>
              <a:uLnTx/>
              <a:uFillTx/>
              <a:latin typeface="HGPｺﾞｼｯｸE" panose="020B0900000000000000" pitchFamily="50" charset="-128"/>
              <a:ea typeface="HGPｺﾞｼｯｸE" panose="020B0900000000000000" pitchFamily="50" charset="-128"/>
              <a:cs typeface="+mn-cs"/>
            </a:endParaRPr>
          </a:p>
        </p:txBody>
      </p:sp>
      <p:sp>
        <p:nvSpPr>
          <p:cNvPr id="48" name="テキスト ボックス 47"/>
          <p:cNvSpPr txBox="1"/>
          <p:nvPr/>
        </p:nvSpPr>
        <p:spPr>
          <a:xfrm>
            <a:off x="0" y="10281977"/>
            <a:ext cx="7561263"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共催：ぐんま</a:t>
            </a:r>
            <a:r>
              <a:rPr kumimoji="1" lang="en-US" altLang="ja-JP"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ESD</a:t>
            </a: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ハンズオンセミナー、</a:t>
            </a:r>
            <a:r>
              <a:rPr kumimoji="1" lang="ja-JP" altLang="ja-JP"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ボストン</a:t>
            </a: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a:t>
            </a:r>
            <a:r>
              <a:rPr kumimoji="1" lang="ja-JP" altLang="ja-JP"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サイエンティフィック</a:t>
            </a: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 </a:t>
            </a:r>
            <a:r>
              <a:rPr kumimoji="1" lang="ja-JP" altLang="ja-JP"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ジャパン株式会社</a:t>
            </a: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 </a:t>
            </a:r>
            <a:r>
              <a:rPr kumimoji="1" lang="en-US" altLang="ja-JP"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EA</a:t>
            </a: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ファーマ株式会社</a:t>
            </a:r>
            <a:endParaRPr kumimoji="1" lang="en-US" altLang="ja-JP"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4F0B7B">
                    <a:lumMod val="50000"/>
                  </a:srgbClr>
                </a:solidFill>
                <a:effectLst/>
                <a:uLnTx/>
                <a:uFillTx/>
                <a:latin typeface="HGPｺﾞｼｯｸE" panose="020B0900000000000000" pitchFamily="50" charset="-128"/>
                <a:ea typeface="HGPｺﾞｼｯｸE" panose="020B0900000000000000" pitchFamily="50" charset="-128"/>
                <a:cs typeface="+mn-cs"/>
              </a:rPr>
              <a:t>協力：オリンパスマーケティング株式会社</a:t>
            </a:r>
          </a:p>
        </p:txBody>
      </p:sp>
      <p:sp>
        <p:nvSpPr>
          <p:cNvPr id="24" name="テキスト ボックス 23">
            <a:extLst>
              <a:ext uri="{FF2B5EF4-FFF2-40B4-BE49-F238E27FC236}">
                <a16:creationId xmlns:a16="http://schemas.microsoft.com/office/drawing/2014/main" id="{395B2FEC-3B52-4B21-B6FE-4FD0393A58FD}"/>
              </a:ext>
            </a:extLst>
          </p:cNvPr>
          <p:cNvSpPr txBox="1"/>
          <p:nvPr/>
        </p:nvSpPr>
        <p:spPr>
          <a:xfrm>
            <a:off x="619173" y="9283782"/>
            <a:ext cx="6734647" cy="5078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＊本ハンズオンセミナーは日本消化器内視鏡学会認定ハンズオンセミナーでございます。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日本消化器内視鏡学会専門医制度の業績ポイントをインストラクター</a:t>
            </a:r>
            <a:r>
              <a:rPr kumimoji="1" lang="en-US" altLang="ja-JP"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5</a:t>
            </a: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点、受講者</a:t>
            </a:r>
            <a:r>
              <a:rPr kumimoji="1" lang="en-US" altLang="ja-JP"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2</a:t>
            </a: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点付与致します。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4F0B7B"/>
                </a:solidFill>
                <a:effectLst/>
                <a:uLnTx/>
                <a:uFillTx/>
                <a:latin typeface="HGPｺﾞｼｯｸE" panose="020B0900000000000000" pitchFamily="50" charset="-128"/>
                <a:ea typeface="HGPｺﾞｼｯｸE" panose="020B0900000000000000" pitchFamily="50" charset="-128"/>
                <a:cs typeface="+mn-cs"/>
              </a:rPr>
              <a:t>   ポイント申請は日本消化器内視鏡学会認定ハンズオンセミナーに受講証コピーを提出して下さい。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テキスト ボックス 3"/>
          <p:cNvSpPr txBox="1">
            <a:spLocks noChangeArrowheads="1"/>
          </p:cNvSpPr>
          <p:nvPr/>
        </p:nvSpPr>
        <p:spPr bwMode="auto">
          <a:xfrm>
            <a:off x="763730" y="344994"/>
            <a:ext cx="6033803" cy="461665"/>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66FF"/>
                </a:solidFill>
                <a:effectLst/>
                <a:uLnTx/>
                <a:uFillTx/>
                <a:latin typeface="ＭＳ Ｐゴシック"/>
                <a:ea typeface="ＭＳ Ｐゴシック"/>
                <a:cs typeface="+mn-cs"/>
              </a:rPr>
              <a:t>各コース概要とハンズオンモデルのご紹介</a:t>
            </a:r>
            <a:endParaRPr kumimoji="1" lang="en-US" altLang="ja-JP" sz="2400" b="1" i="0" u="none" strike="noStrike" kern="1200" cap="none" spc="0" normalizeH="0" baseline="0" noProof="0" dirty="0">
              <a:ln>
                <a:noFill/>
              </a:ln>
              <a:solidFill>
                <a:srgbClr val="0066FF"/>
              </a:solidFill>
              <a:effectLst/>
              <a:uLnTx/>
              <a:uFillTx/>
              <a:latin typeface="ＭＳ Ｐゴシック"/>
              <a:ea typeface="ＭＳ Ｐゴシック"/>
              <a:cs typeface="+mn-cs"/>
            </a:endParaRPr>
          </a:p>
        </p:txBody>
      </p:sp>
      <p:sp>
        <p:nvSpPr>
          <p:cNvPr id="9" name="角丸四角形 8"/>
          <p:cNvSpPr/>
          <p:nvPr/>
        </p:nvSpPr>
        <p:spPr>
          <a:xfrm>
            <a:off x="107534" y="4514143"/>
            <a:ext cx="7305720" cy="2420824"/>
          </a:xfrm>
          <a:prstGeom prst="roundRect">
            <a:avLst>
              <a:gd name="adj" fmla="val 6661"/>
            </a:avLst>
          </a:prstGeom>
          <a:solidFill>
            <a:srgbClr val="FFE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205"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4103" name="正方形/長方形 7"/>
          <p:cNvSpPr>
            <a:spLocks noChangeArrowheads="1"/>
          </p:cNvSpPr>
          <p:nvPr/>
        </p:nvSpPr>
        <p:spPr bwMode="auto">
          <a:xfrm>
            <a:off x="107533" y="4646173"/>
            <a:ext cx="5305135" cy="2185983"/>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a:t>
            </a:r>
            <a:r>
              <a:rPr kumimoji="1" lang="ja-JP" altLang="en-US" sz="16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大腸</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mn-cs"/>
              </a:rPr>
              <a:t>EMR </a:t>
            </a:r>
            <a:r>
              <a:rPr kumimoji="1" lang="en-US" altLang="ja-JP" sz="16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 </a:t>
            </a:r>
            <a:r>
              <a:rPr kumimoji="1" lang="ja-JP" altLang="en-US" sz="16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コース</a:t>
            </a:r>
            <a:r>
              <a:rPr kumimoji="1" lang="en-US" altLang="ja-JP" sz="16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a:t>
            </a:r>
            <a:r>
              <a:rPr kumimoji="1" lang="ja-JP" altLang="en-US" sz="1323"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　</a:t>
            </a:r>
            <a:endParaRPr kumimoji="1" lang="en-US" altLang="ja-JP" sz="1323"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Pre-Cutting EMR/Hybrid ESD</a:t>
            </a:r>
            <a:r>
              <a:rPr kumimoji="1" lang="ja-JP" altLang="en-US"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も選択できます</a:t>
            </a:r>
            <a:endParaRPr kumimoji="1" lang="en-US" altLang="ja-JP"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323"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局注や隆起形成のコツ、</a:t>
            </a:r>
            <a:r>
              <a:rPr kumimoji="1" lang="en-US" altLang="ja-JP"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10</a:t>
            </a:r>
            <a:r>
              <a:rPr kumimoji="1" lang="ja-JP" altLang="en-US"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a:t>
            </a:r>
            <a:r>
              <a:rPr kumimoji="1" lang="en-US" altLang="ja-JP"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15mm</a:t>
            </a:r>
            <a:r>
              <a:rPr kumimoji="1" lang="ja-JP" altLang="en-US"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病変、襞病変処置</a:t>
            </a:r>
            <a:endParaRPr kumimoji="1" lang="en-US" altLang="ja-JP"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を想定したコースです。</a:t>
            </a:r>
            <a:r>
              <a:rPr kumimoji="1" lang="en-US" altLang="ja-JP"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Pre-Cutting EMR/Hybrid ESD</a:t>
            </a:r>
            <a:r>
              <a:rPr kumimoji="1" lang="ja-JP" altLang="en-US"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や</a:t>
            </a:r>
            <a:endParaRPr kumimoji="1" lang="en-US" altLang="ja-JP"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穿孔リスク防止のクリッピング練習が可能です。</a:t>
            </a:r>
            <a:endParaRPr kumimoji="1" lang="en-US" altLang="ja-JP" sz="1400" b="0"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　　　　　　　　　　　～大腸</a:t>
            </a:r>
            <a:r>
              <a:rPr kumimoji="1" lang="en-US" altLang="ja-JP"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 </a:t>
            </a:r>
            <a:r>
              <a:rPr kumimoji="1" lang="ja-JP" altLang="en-US"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モデル</a:t>
            </a:r>
            <a:r>
              <a:rPr kumimoji="1" lang="en-US" altLang="ja-JP"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 </a:t>
            </a:r>
            <a:r>
              <a:rPr kumimoji="1" lang="ja-JP" altLang="en-US"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rPr>
              <a:t>～</a:t>
            </a:r>
            <a:endParaRPr kumimoji="1" lang="en-US" altLang="ja-JP" sz="1400" b="1" i="0" u="none" strike="noStrike" kern="1200" cap="none" spc="0" normalizeH="0" baseline="0" noProof="0" dirty="0">
              <a:ln>
                <a:noFill/>
              </a:ln>
              <a:solidFill>
                <a:prstClr val="black"/>
              </a:solidFill>
              <a:effectLst/>
              <a:uLnTx/>
              <a:uFillTx/>
              <a:latin typeface="Calibri" pitchFamily="1"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大腸処置修練モデルとして、</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2016</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年にモデルチェンジしております。</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牛直腸を使用したモデルです。体位変換</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Kit</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使用。</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882"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p:txBody>
      </p:sp>
      <p:sp>
        <p:nvSpPr>
          <p:cNvPr id="15" name="角丸四角形 14"/>
          <p:cNvSpPr/>
          <p:nvPr/>
        </p:nvSpPr>
        <p:spPr>
          <a:xfrm>
            <a:off x="107533" y="7289158"/>
            <a:ext cx="7305720" cy="2845776"/>
          </a:xfrm>
          <a:prstGeom prst="roundRect">
            <a:avLst>
              <a:gd name="adj" fmla="val 5396"/>
            </a:avLst>
          </a:prstGeom>
          <a:solidFill>
            <a:srgbClr val="F0FF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205" b="0"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4104" name="テキスト ボックス 13"/>
          <p:cNvSpPr txBox="1">
            <a:spLocks noChangeArrowheads="1"/>
          </p:cNvSpPr>
          <p:nvPr/>
        </p:nvSpPr>
        <p:spPr bwMode="auto">
          <a:xfrm>
            <a:off x="106713" y="7289159"/>
            <a:ext cx="4725974" cy="2464201"/>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a:t>
            </a:r>
            <a:r>
              <a:rPr kumimoji="1" lang="ja-JP" altLang="en-US" sz="16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大腸</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mn-cs"/>
              </a:rPr>
              <a:t>ESD</a:t>
            </a:r>
            <a:r>
              <a:rPr kumimoji="1" lang="en-US" altLang="ja-JP" sz="16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 Basic </a:t>
            </a:r>
            <a:r>
              <a:rPr kumimoji="1" lang="ja-JP" altLang="en-US" sz="16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コース</a:t>
            </a:r>
            <a:r>
              <a:rPr kumimoji="1" lang="en-US" altLang="ja-JP" sz="16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a:t>
            </a:r>
            <a:r>
              <a:rPr kumimoji="1" lang="ja-JP" altLang="en-US" sz="16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　</a:t>
            </a:r>
            <a:endParaRPr kumimoji="1" lang="en-US" altLang="ja-JP" sz="1600" b="1" i="0" u="none" strike="noStrike" kern="1200" cap="none" spc="0" normalizeH="0" baseline="0" noProof="0" dirty="0">
              <a:ln>
                <a:noFill/>
              </a:ln>
              <a:solidFill>
                <a:srgbClr val="FF0000"/>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屈曲環境下で大腸</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ESD</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を行うコースです。</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　　　　　　～大腸 モデル～</a:t>
            </a:r>
            <a:endParaRPr kumimoji="1" lang="en-US" altLang="ja-JP" sz="1400" b="1"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2017</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年大腸</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ESD New</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モデルです。新しく大腸治療環境に</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近づけ、屈曲やヒダ環境下で操作できるモデルとなりました。</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大腸</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ESD</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基本手技、壁に対峙した場合の手技、</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穿孔時のクリップ操作など様々な手技体感が可能です。</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＊大腸</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EMR/ESD</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コースでは</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“体位変換</a:t>
            </a: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rPr>
              <a:t>Kit </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を使用します。</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13"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p:txBody>
      </p:sp>
      <p:sp>
        <p:nvSpPr>
          <p:cNvPr id="26" name="テキスト ボックス 3"/>
          <p:cNvSpPr txBox="1">
            <a:spLocks noChangeArrowheads="1"/>
          </p:cNvSpPr>
          <p:nvPr/>
        </p:nvSpPr>
        <p:spPr bwMode="auto">
          <a:xfrm>
            <a:off x="107534" y="851104"/>
            <a:ext cx="7413254" cy="523220"/>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＊各コース共通で、内視鏡治療における</a:t>
            </a:r>
            <a:r>
              <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Experts</a:t>
            </a: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のファカルティより学術的な視点での治療戦略</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rPr>
              <a:t>　講演とデモンストレーションの聴講とハンズオントレーニングを行います。</a:t>
            </a:r>
            <a:endParaRPr kumimoji="1" lang="en-US" altLang="ja-JP" sz="1400" b="0" i="0" u="none" strike="noStrike" kern="1200" cap="none" spc="0" normalizeH="0" baseline="0" noProof="0" dirty="0">
              <a:ln>
                <a:noFill/>
              </a:ln>
              <a:solidFill>
                <a:prstClr val="black"/>
              </a:solidFill>
              <a:effectLst/>
              <a:uLnTx/>
              <a:uFillTx/>
              <a:latin typeface="Microsoft Sans Serif" pitchFamily="34" charset="0"/>
              <a:ea typeface="ＭＳ Ｐゴシック" charset="-128"/>
              <a:cs typeface="+mn-cs"/>
            </a:endParaRPr>
          </a:p>
        </p:txBody>
      </p:sp>
      <p:sp>
        <p:nvSpPr>
          <p:cNvPr id="28" name="角丸四角形 27"/>
          <p:cNvSpPr/>
          <p:nvPr/>
        </p:nvSpPr>
        <p:spPr>
          <a:xfrm>
            <a:off x="107534" y="1762764"/>
            <a:ext cx="7305720" cy="2457335"/>
          </a:xfrm>
          <a:prstGeom prst="roundRect">
            <a:avLst>
              <a:gd name="adj" fmla="val 6661"/>
            </a:avLst>
          </a:prstGeom>
          <a:solidFill>
            <a:srgbClr val="F0FF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5" b="1"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5" b="1" i="0" u="none" strike="noStrike" kern="1200" cap="none" spc="0" normalizeH="0" baseline="0" noProof="0" dirty="0">
              <a:ln>
                <a:noFill/>
              </a:ln>
              <a:solidFill>
                <a:prstClr val="black"/>
              </a:solidFill>
              <a:effectLst/>
              <a:uLnTx/>
              <a:uFillTx/>
              <a:latin typeface="ＭＳ Ｐゴシック"/>
              <a:ea typeface="ＭＳ Ｐゴシック"/>
              <a:cs typeface="+mn-cs"/>
            </a:endParaRPr>
          </a:p>
        </p:txBody>
      </p:sp>
      <p:sp>
        <p:nvSpPr>
          <p:cNvPr id="3" name="正方形/長方形 2"/>
          <p:cNvSpPr/>
          <p:nvPr/>
        </p:nvSpPr>
        <p:spPr>
          <a:xfrm>
            <a:off x="107535" y="1762765"/>
            <a:ext cx="5022529" cy="1661993"/>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mn-cs"/>
              </a:rPr>
              <a:t>胃</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mn-cs"/>
              </a:rPr>
              <a:t>ESD Basic </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mn-cs"/>
              </a:rPr>
              <a:t>コース</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rPr>
              <a:t>50Kg</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以上の豚胃の粘膜の薄い箇所（胃底部）を前庭部形成</a:t>
            </a:r>
            <a:endPar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して使用するモデルです。</a:t>
            </a: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rPr>
              <a:t>2016</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年より内視鏡学会や</a:t>
            </a: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rPr>
              <a:t>JDDW</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の</a:t>
            </a:r>
            <a:endPar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ハンズオンプログラムで使用されているモデルとなっております。</a:t>
            </a:r>
            <a:endPar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rPr>
              <a:t>1</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日のコースで</a:t>
            </a: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rPr>
              <a:t>2</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mn-cs"/>
              </a:rPr>
              <a:t>病変切除を目指して頂けます。</a:t>
            </a:r>
            <a:endPar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mn-cs"/>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4737855" y="4973701"/>
            <a:ext cx="1349626" cy="1012219"/>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descr="C:\Users\abey3\Desktop\Abe\Program mgr\Program Plan\BSC Standard Platform Plan\New Model\GI model\IMG_224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1770" y="7430178"/>
            <a:ext cx="1665941" cy="1249456"/>
          </a:xfrm>
          <a:prstGeom prst="rect">
            <a:avLst/>
          </a:prstGeom>
          <a:noFill/>
          <a:ln w="38100">
            <a:solidFill>
              <a:schemeClr val="accent1"/>
            </a:solidFill>
          </a:ln>
          <a:extLst>
            <a:ext uri="{909E8E84-426E-40DD-AFC4-6F175D3DCCD1}">
              <a14:hiddenFill xmlns:a14="http://schemas.microsoft.com/office/drawing/2010/main">
                <a:solidFill>
                  <a:srgbClr val="FFFFFF"/>
                </a:solidFill>
              </a14:hiddenFill>
            </a:ext>
          </a:extLst>
        </p:spPr>
      </p:pic>
      <p:pic>
        <p:nvPicPr>
          <p:cNvPr id="1028" name="Picture 4" descr="C:\Users\abey3\Desktop\Abe\Program mgr\Program Plan\Model &amp; Value Training\Picture\IMG_125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5969738" y="4923701"/>
            <a:ext cx="1406771" cy="1055078"/>
          </a:xfrm>
          <a:prstGeom prst="rect">
            <a:avLst/>
          </a:prstGeom>
          <a:noFill/>
          <a:ln w="38100">
            <a:solidFill>
              <a:schemeClr val="tx2">
                <a:lumMod val="60000"/>
                <a:lumOff val="40000"/>
              </a:schemeClr>
            </a:solidFill>
          </a:ln>
          <a:extLst>
            <a:ext uri="{909E8E84-426E-40DD-AFC4-6F175D3DCCD1}">
              <a14:hiddenFill xmlns:a14="http://schemas.microsoft.com/office/drawing/2010/main">
                <a:solidFill>
                  <a:srgbClr val="FFFFFF"/>
                </a:solidFill>
              </a14:hiddenFill>
            </a:ext>
          </a:extLst>
        </p:spPr>
      </p:pic>
      <p:pic>
        <p:nvPicPr>
          <p:cNvPr id="8" name="Picture 2" descr="C:\Users\abey3\Desktop\Abe\Program mgr\Program Plan\BSC Standard Platform Plan\New Model\GI model\New Colon 体位変換.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2687" y="8820654"/>
            <a:ext cx="1667235" cy="1111490"/>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0" name="Picture 2" descr="C:\Users\abey3\Desktop\Abe\Program mgr\Program Plan\BSC Standard Platform Plan\New Model\GI model\胃内部.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23605" y="2819762"/>
            <a:ext cx="1596730" cy="1197547"/>
          </a:xfrm>
          <a:prstGeom prst="rect">
            <a:avLst/>
          </a:prstGeom>
          <a:noFill/>
          <a:ln w="38100">
            <a:solidFill>
              <a:srgbClr val="00B050"/>
            </a:solidFill>
          </a:ln>
          <a:extLst>
            <a:ext uri="{909E8E84-426E-40DD-AFC4-6F175D3DCCD1}">
              <a14:hiddenFill xmlns:a14="http://schemas.microsoft.com/office/drawing/2010/main">
                <a:solidFill>
                  <a:srgbClr val="FFFFFF"/>
                </a:solidFill>
              </a14:hiddenFill>
            </a:ext>
          </a:extLst>
        </p:spPr>
      </p:pic>
      <p:pic>
        <p:nvPicPr>
          <p:cNvPr id="27" name="図 26">
            <a:extLst>
              <a:ext uri="{FF2B5EF4-FFF2-40B4-BE49-F238E27FC236}">
                <a16:creationId xmlns:a16="http://schemas.microsoft.com/office/drawing/2014/main" id="{32FABE46-F34E-4789-B48E-B854FC66BB0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10026" y="1825755"/>
            <a:ext cx="1255795" cy="985799"/>
          </a:xfrm>
          <a:prstGeom prst="rect">
            <a:avLst/>
          </a:prstGeom>
        </p:spPr>
      </p:pic>
    </p:spTree>
    <p:extLst>
      <p:ext uri="{BB962C8B-B14F-4D97-AF65-F5344CB8AC3E}">
        <p14:creationId xmlns:p14="http://schemas.microsoft.com/office/powerpoint/2010/main" val="337808410"/>
      </p:ext>
    </p:extLst>
  </p:cSld>
  <p:clrMapOvr>
    <a:masterClrMapping/>
  </p:clrMapOvr>
</p:sld>
</file>

<file path=ppt/theme/theme1.xml><?xml version="1.0" encoding="utf-8"?>
<a:theme xmlns:a="http://schemas.openxmlformats.org/drawingml/2006/main" name="標準デザイン">
  <a:themeElements>
    <a:clrScheme name="標準デザイン 14">
      <a:dk1>
        <a:srgbClr val="4F0B7B"/>
      </a:dk1>
      <a:lt1>
        <a:srgbClr val="FFFFFF"/>
      </a:lt1>
      <a:dk2>
        <a:srgbClr val="4F0B7B"/>
      </a:dk2>
      <a:lt2>
        <a:srgbClr val="808080"/>
      </a:lt2>
      <a:accent1>
        <a:srgbClr val="4F0B7B"/>
      </a:accent1>
      <a:accent2>
        <a:srgbClr val="5B8F22"/>
      </a:accent2>
      <a:accent3>
        <a:srgbClr val="FFFFFF"/>
      </a:accent3>
      <a:accent4>
        <a:srgbClr val="420868"/>
      </a:accent4>
      <a:accent5>
        <a:srgbClr val="B2AABF"/>
      </a:accent5>
      <a:accent6>
        <a:srgbClr val="52811E"/>
      </a:accent6>
      <a:hlink>
        <a:srgbClr val="A71056"/>
      </a:hlink>
      <a:folHlink>
        <a:srgbClr val="007AC9"/>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Microsoft Sans Serif" pitchFamily="34" charset="0"/>
            <a:ea typeface="ＭＳ ゴシック" pitchFamily="49"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Microsoft Sans Serif" pitchFamily="34" charset="0"/>
            <a:ea typeface="ＭＳ ゴシック" pitchFamily="49"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標準デザイン 13">
        <a:dk1>
          <a:srgbClr val="4F0B7B"/>
        </a:dk1>
        <a:lt1>
          <a:srgbClr val="FFFFFF"/>
        </a:lt1>
        <a:dk2>
          <a:srgbClr val="4F0B7B"/>
        </a:dk2>
        <a:lt2>
          <a:srgbClr val="808080"/>
        </a:lt2>
        <a:accent1>
          <a:srgbClr val="4F0B7B"/>
        </a:accent1>
        <a:accent2>
          <a:srgbClr val="333399"/>
        </a:accent2>
        <a:accent3>
          <a:srgbClr val="FFFFFF"/>
        </a:accent3>
        <a:accent4>
          <a:srgbClr val="420868"/>
        </a:accent4>
        <a:accent5>
          <a:srgbClr val="B2AAB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14">
        <a:dk1>
          <a:srgbClr val="4F0B7B"/>
        </a:dk1>
        <a:lt1>
          <a:srgbClr val="FFFFFF"/>
        </a:lt1>
        <a:dk2>
          <a:srgbClr val="4F0B7B"/>
        </a:dk2>
        <a:lt2>
          <a:srgbClr val="808080"/>
        </a:lt2>
        <a:accent1>
          <a:srgbClr val="4F0B7B"/>
        </a:accent1>
        <a:accent2>
          <a:srgbClr val="5B8F22"/>
        </a:accent2>
        <a:accent3>
          <a:srgbClr val="FFFFFF"/>
        </a:accent3>
        <a:accent4>
          <a:srgbClr val="420868"/>
        </a:accent4>
        <a:accent5>
          <a:srgbClr val="B2AABF"/>
        </a:accent5>
        <a:accent6>
          <a:srgbClr val="52811E"/>
        </a:accent6>
        <a:hlink>
          <a:srgbClr val="A71056"/>
        </a:hlink>
        <a:folHlink>
          <a:srgbClr val="007AC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3F0410B9920345BAA38C6416D9485B" ma:contentTypeVersion="13" ma:contentTypeDescription="Create a new document." ma:contentTypeScope="" ma:versionID="e027db8af4fd43fb2f278b82276581d5">
  <xsd:schema xmlns:xsd="http://www.w3.org/2001/XMLSchema" xmlns:xs="http://www.w3.org/2001/XMLSchema" xmlns:p="http://schemas.microsoft.com/office/2006/metadata/properties" xmlns:ns3="1a86ce38-22eb-449f-ad6c-d92a79d441ae" xmlns:ns4="1ff2cc7c-a80d-4a47-a5a9-dd1ff8db0227" targetNamespace="http://schemas.microsoft.com/office/2006/metadata/properties" ma:root="true" ma:fieldsID="64c6788484bf08dff9eeb54bfeb44202" ns3:_="" ns4:_="">
    <xsd:import namespace="1a86ce38-22eb-449f-ad6c-d92a79d441ae"/>
    <xsd:import namespace="1ff2cc7c-a80d-4a47-a5a9-dd1ff8db02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6ce38-22eb-449f-ad6c-d92a79d441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f2cc7c-a80d-4a47-a5a9-dd1ff8db022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322324-AB47-4940-95DC-099286A642FF}">
  <ds:schemaRefs>
    <ds:schemaRef ds:uri="http://schemas.microsoft.com/office/2006/metadata/contentType"/>
    <ds:schemaRef ds:uri="http://schemas.microsoft.com/office/2006/metadata/properties/metaAttributes"/>
    <ds:schemaRef ds:uri="http://www.w3.org/2000/xmlns/"/>
    <ds:schemaRef ds:uri="http://www.w3.org/2001/XMLSchema"/>
    <ds:schemaRef ds:uri="1a86ce38-22eb-449f-ad6c-d92a79d441ae"/>
    <ds:schemaRef ds:uri="1ff2cc7c-a80d-4a47-a5a9-dd1ff8db0227"/>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EA0C6-B45D-4B5E-AC9A-02019E977D98}">
  <ds:schemaRefs>
    <ds:schemaRef ds:uri="http://purl.org/dc/dcmitype/"/>
    <ds:schemaRef ds:uri="http://schemas.microsoft.com/office/infopath/2007/PartnerControls"/>
    <ds:schemaRef ds:uri="1ff2cc7c-a80d-4a47-a5a9-dd1ff8db0227"/>
    <ds:schemaRef ds:uri="http://www.w3.org/XML/1998/namespace"/>
    <ds:schemaRef ds:uri="http://schemas.microsoft.com/office/2006/documentManagement/types"/>
    <ds:schemaRef ds:uri="http://purl.org/dc/elements/1.1/"/>
    <ds:schemaRef ds:uri="1a86ce38-22eb-449f-ad6c-d92a79d441a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75E13D4B-92FF-43C1-B836-2940C9BCE6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3318</TotalTime>
  <Words>797</Words>
  <Application>Microsoft Office PowerPoint</Application>
  <PresentationFormat>ユーザー設定</PresentationFormat>
  <Paragraphs>77</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HGPｺﾞｼｯｸE</vt:lpstr>
      <vt:lpstr>HGS創英角ｺﾞｼｯｸUB</vt:lpstr>
      <vt:lpstr>ＭＳ Ｐゴシック</vt:lpstr>
      <vt:lpstr>Arial</vt:lpstr>
      <vt:lpstr>Calibri</vt:lpstr>
      <vt:lpstr>Microsoft Sans Serif</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mase7</dc:creator>
  <cp:lastModifiedBy>Shimizu, Tomohiro</cp:lastModifiedBy>
  <cp:revision>329</cp:revision>
  <cp:lastPrinted>2024-07-01T00:06:06Z</cp:lastPrinted>
  <dcterms:created xsi:type="dcterms:W3CDTF">1601-01-01T00:00:00Z</dcterms:created>
  <dcterms:modified xsi:type="dcterms:W3CDTF">2025-04-25T02:12:52Z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0x010100D43F0410B9920345BAA38C6416D9485B</vt:lpwstr>
  </property>
</Properties>
</file>