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6"/>
  </p:notesMasterIdLst>
  <p:sldIdLst>
    <p:sldId id="266" r:id="rId3"/>
    <p:sldId id="269" r:id="rId4"/>
    <p:sldId id="268" r:id="rId5"/>
  </p:sldIdLst>
  <p:sldSz cx="7561263" cy="10693400"/>
  <p:notesSz cx="6807200" cy="9939338"/>
  <p:defaultTextStyle>
    <a:defPPr>
      <a:defRPr lang="ja-JP"/>
    </a:defPPr>
    <a:lvl1pPr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1pPr>
    <a:lvl2pPr marL="4572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2pPr>
    <a:lvl3pPr marL="9144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3pPr>
    <a:lvl4pPr marL="13716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4pPr>
    <a:lvl5pPr marL="1828800" algn="l" rtl="0" fontAlgn="base">
      <a:spcBef>
        <a:spcPct val="0"/>
      </a:spcBef>
      <a:spcAft>
        <a:spcPct val="0"/>
      </a:spcAft>
      <a:defRPr kumimoji="1" sz="2000" kern="1200">
        <a:solidFill>
          <a:schemeClr val="tx1"/>
        </a:solidFill>
        <a:latin typeface="Microsoft Sans Serif" pitchFamily="34" charset="0"/>
        <a:ea typeface="ＭＳ Ｐゴシック" charset="-128"/>
        <a:cs typeface="+mn-cs"/>
      </a:defRPr>
    </a:lvl5pPr>
    <a:lvl6pPr marL="2286000" algn="l" defTabSz="914400" rtl="0" eaLnBrk="1" latinLnBrk="0" hangingPunct="1">
      <a:defRPr kumimoji="1" sz="2000" kern="1200">
        <a:solidFill>
          <a:schemeClr val="tx1"/>
        </a:solidFill>
        <a:latin typeface="Microsoft Sans Serif" pitchFamily="34" charset="0"/>
        <a:ea typeface="ＭＳ Ｐゴシック" charset="-128"/>
        <a:cs typeface="+mn-cs"/>
      </a:defRPr>
    </a:lvl6pPr>
    <a:lvl7pPr marL="2743200" algn="l" defTabSz="914400" rtl="0" eaLnBrk="1" latinLnBrk="0" hangingPunct="1">
      <a:defRPr kumimoji="1" sz="2000" kern="1200">
        <a:solidFill>
          <a:schemeClr val="tx1"/>
        </a:solidFill>
        <a:latin typeface="Microsoft Sans Serif" pitchFamily="34" charset="0"/>
        <a:ea typeface="ＭＳ Ｐゴシック" charset="-128"/>
        <a:cs typeface="+mn-cs"/>
      </a:defRPr>
    </a:lvl7pPr>
    <a:lvl8pPr marL="3200400" algn="l" defTabSz="914400" rtl="0" eaLnBrk="1" latinLnBrk="0" hangingPunct="1">
      <a:defRPr kumimoji="1" sz="2000" kern="1200">
        <a:solidFill>
          <a:schemeClr val="tx1"/>
        </a:solidFill>
        <a:latin typeface="Microsoft Sans Serif" pitchFamily="34" charset="0"/>
        <a:ea typeface="ＭＳ Ｐゴシック" charset="-128"/>
        <a:cs typeface="+mn-cs"/>
      </a:defRPr>
    </a:lvl8pPr>
    <a:lvl9pPr marL="3657600" algn="l" defTabSz="914400" rtl="0" eaLnBrk="1" latinLnBrk="0" hangingPunct="1">
      <a:defRPr kumimoji="1" sz="2000" kern="1200">
        <a:solidFill>
          <a:schemeClr val="tx1"/>
        </a:solidFill>
        <a:latin typeface="Microsoft Sans Serif" pitchFamily="34"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2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000099"/>
    <a:srgbClr val="333399"/>
    <a:srgbClr val="000066"/>
    <a:srgbClr val="0000CC"/>
    <a:srgbClr val="4F0B7B"/>
    <a:srgbClr val="660066"/>
    <a:srgbClr val="0000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75" autoAdjust="0"/>
    <p:restoredTop sz="94660"/>
  </p:normalViewPr>
  <p:slideViewPr>
    <p:cSldViewPr snapToGrid="0">
      <p:cViewPr varScale="1">
        <p:scale>
          <a:sx n="41" d="100"/>
          <a:sy n="41" d="100"/>
        </p:scale>
        <p:origin x="2240" y="32"/>
      </p:cViewPr>
      <p:guideLst>
        <p:guide orient="horz" pos="3368"/>
        <p:guide pos="22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2" y="0"/>
            <a:ext cx="2950263" cy="496888"/>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lvl1pPr defTabSz="922141">
              <a:defRPr sz="1200">
                <a:latin typeface="Arial" charset="0"/>
                <a:ea typeface="ＭＳ Ｐゴシック" charset="-128"/>
              </a:defRPr>
            </a:lvl1pPr>
          </a:lstStyle>
          <a:p>
            <a:pPr>
              <a:defRPr/>
            </a:pPr>
            <a:endParaRPr lang="en-US" altLang="ja-JP"/>
          </a:p>
        </p:txBody>
      </p:sp>
      <p:sp>
        <p:nvSpPr>
          <p:cNvPr id="23555" name="Rectangle 3"/>
          <p:cNvSpPr>
            <a:spLocks noGrp="1" noChangeArrowheads="1"/>
          </p:cNvSpPr>
          <p:nvPr>
            <p:ph type="dt" idx="1"/>
          </p:nvPr>
        </p:nvSpPr>
        <p:spPr bwMode="auto">
          <a:xfrm>
            <a:off x="3855349" y="0"/>
            <a:ext cx="2950263" cy="496888"/>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lvl1pPr algn="r" defTabSz="922141">
              <a:defRPr sz="1200">
                <a:latin typeface="Arial" charset="0"/>
                <a:ea typeface="ＭＳ Ｐゴシック"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2085975" y="744538"/>
            <a:ext cx="2636838" cy="3729037"/>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679609" y="4721227"/>
            <a:ext cx="5447983" cy="4473575"/>
          </a:xfrm>
          <a:prstGeom prst="rect">
            <a:avLst/>
          </a:prstGeom>
          <a:noFill/>
          <a:ln w="9525">
            <a:noFill/>
            <a:miter lim="800000"/>
            <a:headEnd/>
            <a:tailEnd/>
          </a:ln>
          <a:effectLst/>
        </p:spPr>
        <p:txBody>
          <a:bodyPr vert="horz" wrap="square" lIns="92207" tIns="46103" rIns="92207" bIns="4610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3558" name="Rectangle 6"/>
          <p:cNvSpPr>
            <a:spLocks noGrp="1" noChangeArrowheads="1"/>
          </p:cNvSpPr>
          <p:nvPr>
            <p:ph type="ftr" sz="quarter" idx="4"/>
          </p:nvPr>
        </p:nvSpPr>
        <p:spPr bwMode="auto">
          <a:xfrm>
            <a:off x="2" y="9440864"/>
            <a:ext cx="2950263" cy="496887"/>
          </a:xfrm>
          <a:prstGeom prst="rect">
            <a:avLst/>
          </a:prstGeom>
          <a:noFill/>
          <a:ln w="9525">
            <a:noFill/>
            <a:miter lim="800000"/>
            <a:headEnd/>
            <a:tailEnd/>
          </a:ln>
          <a:effectLst/>
        </p:spPr>
        <p:txBody>
          <a:bodyPr vert="horz" wrap="square" lIns="92207" tIns="46103" rIns="92207" bIns="46103" numCol="1" anchor="b" anchorCtr="0" compatLnSpc="1">
            <a:prstTxWarp prst="textNoShape">
              <a:avLst/>
            </a:prstTxWarp>
          </a:bodyPr>
          <a:lstStyle>
            <a:lvl1pPr defTabSz="922141">
              <a:defRPr sz="1200">
                <a:latin typeface="Arial" charset="0"/>
                <a:ea typeface="ＭＳ Ｐゴシック" charset="-128"/>
              </a:defRPr>
            </a:lvl1pPr>
          </a:lstStyle>
          <a:p>
            <a:pPr>
              <a:defRPr/>
            </a:pPr>
            <a:endParaRPr lang="en-US" altLang="ja-JP"/>
          </a:p>
        </p:txBody>
      </p:sp>
      <p:sp>
        <p:nvSpPr>
          <p:cNvPr id="23559" name="Rectangle 7"/>
          <p:cNvSpPr>
            <a:spLocks noGrp="1" noChangeArrowheads="1"/>
          </p:cNvSpPr>
          <p:nvPr>
            <p:ph type="sldNum" sz="quarter" idx="5"/>
          </p:nvPr>
        </p:nvSpPr>
        <p:spPr bwMode="auto">
          <a:xfrm>
            <a:off x="3855349" y="9440864"/>
            <a:ext cx="2950263" cy="496887"/>
          </a:xfrm>
          <a:prstGeom prst="rect">
            <a:avLst/>
          </a:prstGeom>
          <a:noFill/>
          <a:ln w="9525">
            <a:noFill/>
            <a:miter lim="800000"/>
            <a:headEnd/>
            <a:tailEnd/>
          </a:ln>
          <a:effectLst/>
        </p:spPr>
        <p:txBody>
          <a:bodyPr vert="horz" wrap="square" lIns="92207" tIns="46103" rIns="92207" bIns="46103" numCol="1" anchor="b" anchorCtr="0" compatLnSpc="1">
            <a:prstTxWarp prst="textNoShape">
              <a:avLst/>
            </a:prstTxWarp>
          </a:bodyPr>
          <a:lstStyle>
            <a:lvl1pPr algn="r" defTabSz="922141">
              <a:defRPr sz="1200">
                <a:latin typeface="Arial" charset="0"/>
                <a:ea typeface="ＭＳ Ｐゴシック" charset="-128"/>
              </a:defRPr>
            </a:lvl1pPr>
          </a:lstStyle>
          <a:p>
            <a:pPr>
              <a:defRPr/>
            </a:pPr>
            <a:fld id="{6A9D514F-92D6-4F7E-8000-FDF199E63389}" type="slidenum">
              <a:rPr lang="en-US" altLang="ja-JP"/>
              <a:pPr>
                <a:defRPr/>
              </a:pPr>
              <a:t>‹#›</a:t>
            </a:fld>
            <a:endParaRPr lang="en-US" altLang="ja-JP"/>
          </a:p>
        </p:txBody>
      </p:sp>
    </p:spTree>
    <p:extLst>
      <p:ext uri="{BB962C8B-B14F-4D97-AF65-F5344CB8AC3E}">
        <p14:creationId xmlns:p14="http://schemas.microsoft.com/office/powerpoint/2010/main" val="7341277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5D747998-9EBB-47C1-9BE6-138138A91243}"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415446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2638"/>
            <a:ext cx="6427787" cy="2290762"/>
          </a:xfrm>
        </p:spPr>
        <p:txBody>
          <a:bodyPr/>
          <a:lstStyle/>
          <a:p>
            <a:r>
              <a:rPr lang="ja-JP" altLang="en-US"/>
              <a:t>マスタ タイトルの書式設定</a:t>
            </a:r>
          </a:p>
        </p:txBody>
      </p:sp>
      <p:sp>
        <p:nvSpPr>
          <p:cNvPr id="3" name="サブタイトル 2"/>
          <p:cNvSpPr>
            <a:spLocks noGrp="1"/>
          </p:cNvSpPr>
          <p:nvPr>
            <p:ph type="subTitle" idx="1"/>
          </p:nvPr>
        </p:nvSpPr>
        <p:spPr>
          <a:xfrm>
            <a:off x="1133475" y="6059488"/>
            <a:ext cx="5294313"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E1F1C7F-F2D0-4C55-A85D-77FA4B5664D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6F99FB5-B07E-4A17-BD42-E8A2AEA92F8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3225" y="428625"/>
            <a:ext cx="1700213" cy="9123363"/>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7825" y="428625"/>
            <a:ext cx="4953000" cy="9123363"/>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A0BA229-D340-42D5-AECB-479EEDFECD27}"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lang="ja-JP" altLang="en-US"/>
              <a:t>マスタ タイトルの書式設定</a:t>
            </a:r>
          </a:p>
        </p:txBody>
      </p:sp>
      <p:sp>
        <p:nvSpPr>
          <p:cNvPr id="3" name="サブタイトル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504063" indent="0" algn="ctr">
              <a:buNone/>
              <a:defRPr>
                <a:solidFill>
                  <a:schemeClr val="tx1">
                    <a:tint val="75000"/>
                  </a:schemeClr>
                </a:solidFill>
              </a:defRPr>
            </a:lvl2pPr>
            <a:lvl3pPr marL="1008126" indent="0" algn="ctr">
              <a:buNone/>
              <a:defRPr>
                <a:solidFill>
                  <a:schemeClr val="tx1">
                    <a:tint val="75000"/>
                  </a:schemeClr>
                </a:solidFill>
              </a:defRPr>
            </a:lvl3pPr>
            <a:lvl4pPr marL="1512189" indent="0" algn="ctr">
              <a:buNone/>
              <a:defRPr>
                <a:solidFill>
                  <a:schemeClr val="tx1">
                    <a:tint val="75000"/>
                  </a:schemeClr>
                </a:solidFill>
              </a:defRPr>
            </a:lvl4pPr>
            <a:lvl5pPr marL="2016252" indent="0" algn="ctr">
              <a:buNone/>
              <a:defRPr>
                <a:solidFill>
                  <a:schemeClr val="tx1">
                    <a:tint val="75000"/>
                  </a:schemeClr>
                </a:solidFill>
              </a:defRPr>
            </a:lvl5pPr>
            <a:lvl6pPr marL="2520315" indent="0" algn="ctr">
              <a:buNone/>
              <a:defRPr>
                <a:solidFill>
                  <a:schemeClr val="tx1">
                    <a:tint val="75000"/>
                  </a:schemeClr>
                </a:solidFill>
              </a:defRPr>
            </a:lvl6pPr>
            <a:lvl7pPr marL="3024378" indent="0" algn="ctr">
              <a:buNone/>
              <a:defRPr>
                <a:solidFill>
                  <a:schemeClr val="tx1">
                    <a:tint val="75000"/>
                  </a:schemeClr>
                </a:solidFill>
              </a:defRPr>
            </a:lvl7pPr>
            <a:lvl8pPr marL="3528441" indent="0" algn="ctr">
              <a:buNone/>
              <a:defRPr>
                <a:solidFill>
                  <a:schemeClr val="tx1">
                    <a:tint val="75000"/>
                  </a:schemeClr>
                </a:solidFill>
              </a:defRPr>
            </a:lvl8pPr>
            <a:lvl9pPr marL="4032504"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5EFF4765-4E54-4E32-AF0E-C768CB1D08E2}" type="datetime1">
              <a:rPr lang="ja-JP" altLang="en-US"/>
              <a:pPr>
                <a:defRPr/>
              </a:pPr>
              <a:t>2018/7/20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D9FAFE8-D11F-4AC5-965B-829D6D39E0D8}" type="slidenum">
              <a:rPr lang="ja-JP" altLang="en-US"/>
              <a:pPr>
                <a:defRPr/>
              </a:pPr>
              <a:t>‹#›</a:t>
            </a:fld>
            <a:endParaRPr lang="ja-JP" altLang="en-US"/>
          </a:p>
        </p:txBody>
      </p:sp>
    </p:spTree>
    <p:extLst>
      <p:ext uri="{BB962C8B-B14F-4D97-AF65-F5344CB8AC3E}">
        <p14:creationId xmlns:p14="http://schemas.microsoft.com/office/powerpoint/2010/main" val="4200330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5B99462-8C56-497B-A3CE-292913E49BFF}" type="datetime1">
              <a:rPr lang="ja-JP" altLang="en-US"/>
              <a:pPr>
                <a:defRPr/>
              </a:pPr>
              <a:t>2018/7/20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509056B4-E07B-4034-8C42-E1E853921FEE}" type="slidenum">
              <a:rPr lang="ja-JP" altLang="en-US"/>
              <a:pPr>
                <a:defRPr/>
              </a:pPr>
              <a:t>‹#›</a:t>
            </a:fld>
            <a:endParaRPr lang="ja-JP" altLang="en-US"/>
          </a:p>
        </p:txBody>
      </p:sp>
    </p:spTree>
    <p:extLst>
      <p:ext uri="{BB962C8B-B14F-4D97-AF65-F5344CB8AC3E}">
        <p14:creationId xmlns:p14="http://schemas.microsoft.com/office/powerpoint/2010/main" val="17776748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0"/>
            <a:ext cx="6427074" cy="2123828"/>
          </a:xfrm>
        </p:spPr>
        <p:txBody>
          <a:bodyPr anchor="t"/>
          <a:lstStyle>
            <a:lvl1pPr algn="l">
              <a:defRPr sz="4410" b="1" cap="all"/>
            </a:lvl1pPr>
          </a:lstStyle>
          <a:p>
            <a:r>
              <a:rPr lang="ja-JP" altLang="en-US"/>
              <a:t>マスタ タイトルの書式設定</a:t>
            </a:r>
          </a:p>
        </p:txBody>
      </p:sp>
      <p:sp>
        <p:nvSpPr>
          <p:cNvPr id="3" name="テキスト プレースホルダ 2"/>
          <p:cNvSpPr>
            <a:spLocks noGrp="1"/>
          </p:cNvSpPr>
          <p:nvPr>
            <p:ph type="body" idx="1"/>
          </p:nvPr>
        </p:nvSpPr>
        <p:spPr>
          <a:xfrm>
            <a:off x="597288" y="4532321"/>
            <a:ext cx="6427074" cy="2339180"/>
          </a:xfrm>
        </p:spPr>
        <p:txBody>
          <a:bodyPr anchor="b"/>
          <a:lstStyle>
            <a:lvl1pPr marL="0" indent="0">
              <a:buNone/>
              <a:defRPr sz="2205">
                <a:solidFill>
                  <a:schemeClr val="tx1">
                    <a:tint val="75000"/>
                  </a:schemeClr>
                </a:solidFill>
              </a:defRPr>
            </a:lvl1pPr>
            <a:lvl2pPr marL="504063" indent="0">
              <a:buNone/>
              <a:defRPr sz="1985">
                <a:solidFill>
                  <a:schemeClr val="tx1">
                    <a:tint val="75000"/>
                  </a:schemeClr>
                </a:solidFill>
              </a:defRPr>
            </a:lvl2pPr>
            <a:lvl3pPr marL="1008126" indent="0">
              <a:buNone/>
              <a:defRPr sz="1764">
                <a:solidFill>
                  <a:schemeClr val="tx1">
                    <a:tint val="75000"/>
                  </a:schemeClr>
                </a:solidFill>
              </a:defRPr>
            </a:lvl3pPr>
            <a:lvl4pPr marL="1512189" indent="0">
              <a:buNone/>
              <a:defRPr sz="1544">
                <a:solidFill>
                  <a:schemeClr val="tx1">
                    <a:tint val="75000"/>
                  </a:schemeClr>
                </a:solidFill>
              </a:defRPr>
            </a:lvl4pPr>
            <a:lvl5pPr marL="2016252" indent="0">
              <a:buNone/>
              <a:defRPr sz="1544">
                <a:solidFill>
                  <a:schemeClr val="tx1">
                    <a:tint val="75000"/>
                  </a:schemeClr>
                </a:solidFill>
              </a:defRPr>
            </a:lvl5pPr>
            <a:lvl6pPr marL="2520315" indent="0">
              <a:buNone/>
              <a:defRPr sz="1544">
                <a:solidFill>
                  <a:schemeClr val="tx1">
                    <a:tint val="75000"/>
                  </a:schemeClr>
                </a:solidFill>
              </a:defRPr>
            </a:lvl6pPr>
            <a:lvl7pPr marL="3024378" indent="0">
              <a:buNone/>
              <a:defRPr sz="1544">
                <a:solidFill>
                  <a:schemeClr val="tx1">
                    <a:tint val="75000"/>
                  </a:schemeClr>
                </a:solidFill>
              </a:defRPr>
            </a:lvl7pPr>
            <a:lvl8pPr marL="3528441" indent="0">
              <a:buNone/>
              <a:defRPr sz="1544">
                <a:solidFill>
                  <a:schemeClr val="tx1">
                    <a:tint val="75000"/>
                  </a:schemeClr>
                </a:solidFill>
              </a:defRPr>
            </a:lvl8pPr>
            <a:lvl9pPr marL="4032504" indent="0">
              <a:buNone/>
              <a:defRPr sz="1544">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D58DDD3A-9B68-4C65-8703-3EA9EACABA5F}" type="datetime1">
              <a:rPr lang="ja-JP" altLang="en-US"/>
              <a:pPr>
                <a:defRPr/>
              </a:pPr>
              <a:t>2018/7/20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451C68F1-59C8-4FDB-A3F5-02E40FA29624}" type="slidenum">
              <a:rPr lang="ja-JP" altLang="en-US"/>
              <a:pPr>
                <a:defRPr/>
              </a:pPr>
              <a:t>‹#›</a:t>
            </a:fld>
            <a:endParaRPr lang="ja-JP" altLang="en-US"/>
          </a:p>
        </p:txBody>
      </p:sp>
    </p:spTree>
    <p:extLst>
      <p:ext uri="{BB962C8B-B14F-4D97-AF65-F5344CB8AC3E}">
        <p14:creationId xmlns:p14="http://schemas.microsoft.com/office/powerpoint/2010/main" val="547296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8063" y="2495129"/>
            <a:ext cx="3339558" cy="7057149"/>
          </a:xfrm>
        </p:spPr>
        <p:txBody>
          <a:bodyPr/>
          <a:lstStyle>
            <a:lvl1pPr>
              <a:defRPr sz="3087"/>
            </a:lvl1pPr>
            <a:lvl2pPr>
              <a:defRPr sz="2646"/>
            </a:lvl2pPr>
            <a:lvl3pPr>
              <a:defRPr sz="2205"/>
            </a:lvl3pPr>
            <a:lvl4pPr>
              <a:defRPr sz="1985"/>
            </a:lvl4pPr>
            <a:lvl5pPr>
              <a:defRPr sz="1985"/>
            </a:lvl5pPr>
            <a:lvl6pPr>
              <a:defRPr sz="1985"/>
            </a:lvl6pPr>
            <a:lvl7pPr>
              <a:defRPr sz="1985"/>
            </a:lvl7pPr>
            <a:lvl8pPr>
              <a:defRPr sz="1985"/>
            </a:lvl8pPr>
            <a:lvl9pPr>
              <a:defRPr sz="198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43642" y="2495129"/>
            <a:ext cx="3339558" cy="7057149"/>
          </a:xfrm>
        </p:spPr>
        <p:txBody>
          <a:bodyPr/>
          <a:lstStyle>
            <a:lvl1pPr>
              <a:defRPr sz="3087"/>
            </a:lvl1pPr>
            <a:lvl2pPr>
              <a:defRPr sz="2646"/>
            </a:lvl2pPr>
            <a:lvl3pPr>
              <a:defRPr sz="2205"/>
            </a:lvl3pPr>
            <a:lvl4pPr>
              <a:defRPr sz="1985"/>
            </a:lvl4pPr>
            <a:lvl5pPr>
              <a:defRPr sz="1985"/>
            </a:lvl5pPr>
            <a:lvl6pPr>
              <a:defRPr sz="1985"/>
            </a:lvl6pPr>
            <a:lvl7pPr>
              <a:defRPr sz="1985"/>
            </a:lvl7pPr>
            <a:lvl8pPr>
              <a:defRPr sz="1985"/>
            </a:lvl8pPr>
            <a:lvl9pPr>
              <a:defRPr sz="198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F19F0EFA-186B-4D08-AF23-94DB30214E47}" type="datetime1">
              <a:rPr lang="ja-JP" altLang="en-US"/>
              <a:pPr>
                <a:defRPr/>
              </a:pPr>
              <a:t>2018/7/20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D8E47D8-A939-44E1-9FBC-9929582F6F62}" type="slidenum">
              <a:rPr lang="ja-JP" altLang="en-US"/>
              <a:pPr>
                <a:defRPr/>
              </a:pPr>
              <a:t>‹#›</a:t>
            </a:fld>
            <a:endParaRPr lang="ja-JP" altLang="en-US"/>
          </a:p>
        </p:txBody>
      </p:sp>
    </p:spTree>
    <p:extLst>
      <p:ext uri="{BB962C8B-B14F-4D97-AF65-F5344CB8AC3E}">
        <p14:creationId xmlns:p14="http://schemas.microsoft.com/office/powerpoint/2010/main" val="1418103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8064" y="2393639"/>
            <a:ext cx="3340871" cy="997555"/>
          </a:xfrm>
        </p:spPr>
        <p:txBody>
          <a:bodyPr anchor="b"/>
          <a:lstStyle>
            <a:lvl1pPr marL="0" indent="0">
              <a:buNone/>
              <a:defRPr sz="2646" b="1"/>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8064" y="3391194"/>
            <a:ext cx="3340871" cy="6161082"/>
          </a:xfrm>
        </p:spPr>
        <p:txBody>
          <a:bodyPr/>
          <a:lstStyle>
            <a:lvl1pPr>
              <a:defRPr sz="2646"/>
            </a:lvl1pPr>
            <a:lvl2pPr>
              <a:defRPr sz="2205"/>
            </a:lvl2pPr>
            <a:lvl3pPr>
              <a:defRPr sz="1985"/>
            </a:lvl3pPr>
            <a:lvl4pPr>
              <a:defRPr sz="1764"/>
            </a:lvl4pPr>
            <a:lvl5pPr>
              <a:defRPr sz="1764"/>
            </a:lvl5pPr>
            <a:lvl6pPr>
              <a:defRPr sz="1764"/>
            </a:lvl6pPr>
            <a:lvl7pPr>
              <a:defRPr sz="1764"/>
            </a:lvl7pPr>
            <a:lvl8pPr>
              <a:defRPr sz="1764"/>
            </a:lvl8pPr>
            <a:lvl9pPr>
              <a:defRPr sz="176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017" y="2393639"/>
            <a:ext cx="3342183" cy="997555"/>
          </a:xfrm>
        </p:spPr>
        <p:txBody>
          <a:bodyPr anchor="b"/>
          <a:lstStyle>
            <a:lvl1pPr marL="0" indent="0">
              <a:buNone/>
              <a:defRPr sz="2646" b="1"/>
            </a:lvl1pPr>
            <a:lvl2pPr marL="504063" indent="0">
              <a:buNone/>
              <a:defRPr sz="2205" b="1"/>
            </a:lvl2pPr>
            <a:lvl3pPr marL="1008126" indent="0">
              <a:buNone/>
              <a:defRPr sz="1985" b="1"/>
            </a:lvl3pPr>
            <a:lvl4pPr marL="1512189" indent="0">
              <a:buNone/>
              <a:defRPr sz="1764" b="1"/>
            </a:lvl4pPr>
            <a:lvl5pPr marL="2016252" indent="0">
              <a:buNone/>
              <a:defRPr sz="1764" b="1"/>
            </a:lvl5pPr>
            <a:lvl6pPr marL="2520315" indent="0">
              <a:buNone/>
              <a:defRPr sz="1764" b="1"/>
            </a:lvl6pPr>
            <a:lvl7pPr marL="3024378" indent="0">
              <a:buNone/>
              <a:defRPr sz="1764" b="1"/>
            </a:lvl7pPr>
            <a:lvl8pPr marL="3528441" indent="0">
              <a:buNone/>
              <a:defRPr sz="1764" b="1"/>
            </a:lvl8pPr>
            <a:lvl9pPr marL="4032504" indent="0">
              <a:buNone/>
              <a:defRPr sz="1764"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017" y="3391194"/>
            <a:ext cx="3342183" cy="6161082"/>
          </a:xfrm>
        </p:spPr>
        <p:txBody>
          <a:bodyPr/>
          <a:lstStyle>
            <a:lvl1pPr>
              <a:defRPr sz="2646"/>
            </a:lvl1pPr>
            <a:lvl2pPr>
              <a:defRPr sz="2205"/>
            </a:lvl2pPr>
            <a:lvl3pPr>
              <a:defRPr sz="1985"/>
            </a:lvl3pPr>
            <a:lvl4pPr>
              <a:defRPr sz="1764"/>
            </a:lvl4pPr>
            <a:lvl5pPr>
              <a:defRPr sz="1764"/>
            </a:lvl5pPr>
            <a:lvl6pPr>
              <a:defRPr sz="1764"/>
            </a:lvl6pPr>
            <a:lvl7pPr>
              <a:defRPr sz="1764"/>
            </a:lvl7pPr>
            <a:lvl8pPr>
              <a:defRPr sz="1764"/>
            </a:lvl8pPr>
            <a:lvl9pPr>
              <a:defRPr sz="1764"/>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B9232274-F7CD-404C-9220-5435A034ECC3}" type="datetime1">
              <a:rPr lang="ja-JP" altLang="en-US"/>
              <a:pPr>
                <a:defRPr/>
              </a:pPr>
              <a:t>2018/7/20</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214CB87-E27A-471C-B511-AF3CE8AA84B1}" type="slidenum">
              <a:rPr lang="ja-JP" altLang="en-US"/>
              <a:pPr>
                <a:defRPr/>
              </a:pPr>
              <a:t>‹#›</a:t>
            </a:fld>
            <a:endParaRPr lang="ja-JP" altLang="en-US"/>
          </a:p>
        </p:txBody>
      </p:sp>
    </p:spTree>
    <p:extLst>
      <p:ext uri="{BB962C8B-B14F-4D97-AF65-F5344CB8AC3E}">
        <p14:creationId xmlns:p14="http://schemas.microsoft.com/office/powerpoint/2010/main" val="4612119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C378C3B0-EC7B-4A25-A55F-E68F1A7C1B16}" type="datetime1">
              <a:rPr lang="ja-JP" altLang="en-US"/>
              <a:pPr>
                <a:defRPr/>
              </a:pPr>
              <a:t>2018/7/20</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589FF4EA-836D-4803-A66F-ADDE855650B8}" type="slidenum">
              <a:rPr lang="ja-JP" altLang="en-US"/>
              <a:pPr>
                <a:defRPr/>
              </a:pPr>
              <a:t>‹#›</a:t>
            </a:fld>
            <a:endParaRPr lang="ja-JP" altLang="en-US"/>
          </a:p>
        </p:txBody>
      </p:sp>
    </p:spTree>
    <p:extLst>
      <p:ext uri="{BB962C8B-B14F-4D97-AF65-F5344CB8AC3E}">
        <p14:creationId xmlns:p14="http://schemas.microsoft.com/office/powerpoint/2010/main" val="18952605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98C721C-98B7-4164-A732-E6D493D309ED}" type="datetime1">
              <a:rPr lang="ja-JP" altLang="en-US"/>
              <a:pPr>
                <a:defRPr/>
              </a:pPr>
              <a:t>2018/7/20</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636DC707-44D9-4BC1-9B94-07DD66736A69}" type="slidenum">
              <a:rPr lang="ja-JP" altLang="en-US"/>
              <a:pPr>
                <a:defRPr/>
              </a:pPr>
              <a:t>‹#›</a:t>
            </a:fld>
            <a:endParaRPr lang="ja-JP" altLang="en-US"/>
          </a:p>
        </p:txBody>
      </p:sp>
    </p:spTree>
    <p:extLst>
      <p:ext uri="{BB962C8B-B14F-4D97-AF65-F5344CB8AC3E}">
        <p14:creationId xmlns:p14="http://schemas.microsoft.com/office/powerpoint/2010/main" val="31605488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6"/>
            <a:ext cx="2487604" cy="1811937"/>
          </a:xfrm>
        </p:spPr>
        <p:txBody>
          <a:bodyPr anchor="b"/>
          <a:lstStyle>
            <a:lvl1pPr algn="l">
              <a:defRPr sz="2205" b="1"/>
            </a:lvl1pPr>
          </a:lstStyle>
          <a:p>
            <a:r>
              <a:rPr lang="ja-JP" altLang="en-US"/>
              <a:t>マスタ タイトルの書式設定</a:t>
            </a:r>
          </a:p>
        </p:txBody>
      </p:sp>
      <p:sp>
        <p:nvSpPr>
          <p:cNvPr id="3" name="コンテンツ プレースホルダ 2"/>
          <p:cNvSpPr>
            <a:spLocks noGrp="1"/>
          </p:cNvSpPr>
          <p:nvPr>
            <p:ph idx="1"/>
          </p:nvPr>
        </p:nvSpPr>
        <p:spPr>
          <a:xfrm>
            <a:off x="2956244" y="425757"/>
            <a:ext cx="4226957" cy="9126521"/>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8064" y="2237694"/>
            <a:ext cx="2487604" cy="7314584"/>
          </a:xfrm>
        </p:spPr>
        <p:txBody>
          <a:bodyPr/>
          <a:lstStyle>
            <a:lvl1pPr marL="0" indent="0">
              <a:buNone/>
              <a:defRPr sz="1544"/>
            </a:lvl1pPr>
            <a:lvl2pPr marL="504063" indent="0">
              <a:buNone/>
              <a:defRPr sz="1323"/>
            </a:lvl2pPr>
            <a:lvl3pPr marL="1008126" indent="0">
              <a:buNone/>
              <a:defRPr sz="1103"/>
            </a:lvl3pPr>
            <a:lvl4pPr marL="1512189" indent="0">
              <a:buNone/>
              <a:defRPr sz="992"/>
            </a:lvl4pPr>
            <a:lvl5pPr marL="2016252" indent="0">
              <a:buNone/>
              <a:defRPr sz="992"/>
            </a:lvl5pPr>
            <a:lvl6pPr marL="2520315" indent="0">
              <a:buNone/>
              <a:defRPr sz="992"/>
            </a:lvl6pPr>
            <a:lvl7pPr marL="3024378" indent="0">
              <a:buNone/>
              <a:defRPr sz="992"/>
            </a:lvl7pPr>
            <a:lvl8pPr marL="3528441" indent="0">
              <a:buNone/>
              <a:defRPr sz="992"/>
            </a:lvl8pPr>
            <a:lvl9pPr marL="4032504" indent="0">
              <a:buNone/>
              <a:defRPr sz="992"/>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F107FBF3-546F-414B-81E1-24C910CDD15D}" type="datetime1">
              <a:rPr lang="ja-JP" altLang="en-US"/>
              <a:pPr>
                <a:defRPr/>
              </a:pPr>
              <a:t>2018/7/20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B06177B-785D-455A-B184-3DE36D3C4835}" type="slidenum">
              <a:rPr lang="ja-JP" altLang="en-US"/>
              <a:pPr>
                <a:defRPr/>
              </a:pPr>
              <a:t>‹#›</a:t>
            </a:fld>
            <a:endParaRPr lang="ja-JP" altLang="en-US"/>
          </a:p>
        </p:txBody>
      </p:sp>
    </p:spTree>
    <p:extLst>
      <p:ext uri="{BB962C8B-B14F-4D97-AF65-F5344CB8AC3E}">
        <p14:creationId xmlns:p14="http://schemas.microsoft.com/office/powerpoint/2010/main" val="330812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4F3AAD7-6E04-4D37-BF4A-922E2676A130}" type="slidenum">
              <a:rPr lang="en-US" altLang="ja-JP"/>
              <a:pPr>
                <a:defRPr/>
              </a:pPr>
              <a:t>‹#›</a:t>
            </a:fld>
            <a:endParaRPr lang="en-US" altLang="ja-JP"/>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1"/>
            <a:ext cx="4536758" cy="883692"/>
          </a:xfrm>
        </p:spPr>
        <p:txBody>
          <a:bodyPr anchor="b"/>
          <a:lstStyle>
            <a:lvl1pPr algn="l">
              <a:defRPr sz="2205" b="1"/>
            </a:lvl1pPr>
          </a:lstStyle>
          <a:p>
            <a:r>
              <a:rPr lang="ja-JP" altLang="en-US"/>
              <a:t>マスタ タイトルの書式設定</a:t>
            </a:r>
          </a:p>
        </p:txBody>
      </p:sp>
      <p:sp>
        <p:nvSpPr>
          <p:cNvPr id="3" name="図プレースホルダ 2"/>
          <p:cNvSpPr>
            <a:spLocks noGrp="1"/>
          </p:cNvSpPr>
          <p:nvPr>
            <p:ph type="pic" idx="1"/>
          </p:nvPr>
        </p:nvSpPr>
        <p:spPr>
          <a:xfrm>
            <a:off x="1482060" y="955475"/>
            <a:ext cx="4536758" cy="6416040"/>
          </a:xfrm>
        </p:spPr>
        <p:txBody>
          <a:bodyPr rtlCol="0">
            <a:normAutofit/>
          </a:bodyPr>
          <a:lstStyle>
            <a:lvl1pPr marL="0" indent="0">
              <a:buNone/>
              <a:defRPr sz="3528"/>
            </a:lvl1pPr>
            <a:lvl2pPr marL="504063" indent="0">
              <a:buNone/>
              <a:defRPr sz="3087"/>
            </a:lvl2pPr>
            <a:lvl3pPr marL="1008126" indent="0">
              <a:buNone/>
              <a:defRPr sz="2646"/>
            </a:lvl3pPr>
            <a:lvl4pPr marL="1512189" indent="0">
              <a:buNone/>
              <a:defRPr sz="2205"/>
            </a:lvl4pPr>
            <a:lvl5pPr marL="2016252" indent="0">
              <a:buNone/>
              <a:defRPr sz="2205"/>
            </a:lvl5pPr>
            <a:lvl6pPr marL="2520315" indent="0">
              <a:buNone/>
              <a:defRPr sz="2205"/>
            </a:lvl6pPr>
            <a:lvl7pPr marL="3024378" indent="0">
              <a:buNone/>
              <a:defRPr sz="2205"/>
            </a:lvl7pPr>
            <a:lvl8pPr marL="3528441" indent="0">
              <a:buNone/>
              <a:defRPr sz="2205"/>
            </a:lvl8pPr>
            <a:lvl9pPr marL="4032504" indent="0">
              <a:buNone/>
              <a:defRPr sz="2205"/>
            </a:lvl9pPr>
          </a:lstStyle>
          <a:p>
            <a:pPr lvl="0"/>
            <a:endParaRPr lang="ja-JP" altLang="en-US" noProof="0"/>
          </a:p>
        </p:txBody>
      </p:sp>
      <p:sp>
        <p:nvSpPr>
          <p:cNvPr id="4" name="テキスト プレースホルダ 3"/>
          <p:cNvSpPr>
            <a:spLocks noGrp="1"/>
          </p:cNvSpPr>
          <p:nvPr>
            <p:ph type="body" sz="half" idx="2"/>
          </p:nvPr>
        </p:nvSpPr>
        <p:spPr>
          <a:xfrm>
            <a:off x="1482060" y="8369073"/>
            <a:ext cx="4536758" cy="1254988"/>
          </a:xfrm>
        </p:spPr>
        <p:txBody>
          <a:bodyPr/>
          <a:lstStyle>
            <a:lvl1pPr marL="0" indent="0">
              <a:buNone/>
              <a:defRPr sz="1544"/>
            </a:lvl1pPr>
            <a:lvl2pPr marL="504063" indent="0">
              <a:buNone/>
              <a:defRPr sz="1323"/>
            </a:lvl2pPr>
            <a:lvl3pPr marL="1008126" indent="0">
              <a:buNone/>
              <a:defRPr sz="1103"/>
            </a:lvl3pPr>
            <a:lvl4pPr marL="1512189" indent="0">
              <a:buNone/>
              <a:defRPr sz="992"/>
            </a:lvl4pPr>
            <a:lvl5pPr marL="2016252" indent="0">
              <a:buNone/>
              <a:defRPr sz="992"/>
            </a:lvl5pPr>
            <a:lvl6pPr marL="2520315" indent="0">
              <a:buNone/>
              <a:defRPr sz="992"/>
            </a:lvl6pPr>
            <a:lvl7pPr marL="3024378" indent="0">
              <a:buNone/>
              <a:defRPr sz="992"/>
            </a:lvl7pPr>
            <a:lvl8pPr marL="3528441" indent="0">
              <a:buNone/>
              <a:defRPr sz="992"/>
            </a:lvl8pPr>
            <a:lvl9pPr marL="4032504" indent="0">
              <a:buNone/>
              <a:defRPr sz="992"/>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72E1F6E-3B87-4FC3-BCA6-212774F5941F}" type="datetime1">
              <a:rPr lang="ja-JP" altLang="en-US"/>
              <a:pPr>
                <a:defRPr/>
              </a:pPr>
              <a:t>2018/7/20</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569B981-184B-4146-9CAB-E19E58236CF3}" type="slidenum">
              <a:rPr lang="ja-JP" altLang="en-US"/>
              <a:pPr>
                <a:defRPr/>
              </a:pPr>
              <a:t>‹#›</a:t>
            </a:fld>
            <a:endParaRPr lang="ja-JP" altLang="en-US"/>
          </a:p>
        </p:txBody>
      </p:sp>
    </p:spTree>
    <p:extLst>
      <p:ext uri="{BB962C8B-B14F-4D97-AF65-F5344CB8AC3E}">
        <p14:creationId xmlns:p14="http://schemas.microsoft.com/office/powerpoint/2010/main" val="41203979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DAE0D7CD-16B1-443D-AE82-A16A52F689CD}" type="datetime1">
              <a:rPr lang="ja-JP" altLang="en-US"/>
              <a:pPr>
                <a:defRPr/>
              </a:pPr>
              <a:t>2018/7/20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2042289-B10C-4B49-8CFD-FA79B27FF18E}" type="slidenum">
              <a:rPr lang="ja-JP" altLang="en-US"/>
              <a:pPr>
                <a:defRPr/>
              </a:pPr>
              <a:t>‹#›</a:t>
            </a:fld>
            <a:endParaRPr lang="ja-JP" altLang="en-US"/>
          </a:p>
        </p:txBody>
      </p:sp>
    </p:spTree>
    <p:extLst>
      <p:ext uri="{BB962C8B-B14F-4D97-AF65-F5344CB8AC3E}">
        <p14:creationId xmlns:p14="http://schemas.microsoft.com/office/powerpoint/2010/main" val="2024122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81916" y="428234"/>
            <a:ext cx="1701284" cy="912404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78063" y="428234"/>
            <a:ext cx="4977831" cy="912404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F9902BA-BD1B-4264-8D3B-1CF9A1DE3783}" type="datetime1">
              <a:rPr lang="ja-JP" altLang="en-US"/>
              <a:pPr>
                <a:defRPr/>
              </a:pPr>
              <a:t>2018/7/20</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22F75D7-DE94-4DA3-82EC-106E0FBFE977}" type="slidenum">
              <a:rPr lang="ja-JP" altLang="en-US"/>
              <a:pPr>
                <a:defRPr/>
              </a:pPr>
              <a:t>‹#›</a:t>
            </a:fld>
            <a:endParaRPr lang="ja-JP" altLang="en-US"/>
          </a:p>
        </p:txBody>
      </p:sp>
    </p:spTree>
    <p:extLst>
      <p:ext uri="{BB962C8B-B14F-4D97-AF65-F5344CB8AC3E}">
        <p14:creationId xmlns:p14="http://schemas.microsoft.com/office/powerpoint/2010/main" val="2239569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00" y="6872288"/>
            <a:ext cx="6427788" cy="212248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6900" y="4532313"/>
            <a:ext cx="6427788" cy="23399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8D025E1-9F9B-47B9-AFB1-71E1AB86E1E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77825" y="2495550"/>
            <a:ext cx="3325813"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856038" y="2495550"/>
            <a:ext cx="3327400" cy="7056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3145DB5-06FE-441B-9DDD-32B9FE85B49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8625"/>
            <a:ext cx="6805613" cy="1781175"/>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7825"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7825"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750" y="2393950"/>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750" y="3390900"/>
            <a:ext cx="3341688" cy="61610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EC936F37-0A1A-4BDA-9E54-DD255AB7BD59}"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D51200D-4EA5-4602-9B29-E257B8AF6F4E}"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7C2A56F5-D8BB-4E7A-8D5F-6BE2386BEF0F}"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5" y="425450"/>
            <a:ext cx="2487613" cy="181292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955925" y="425450"/>
            <a:ext cx="4227513" cy="91265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7825" y="2238375"/>
            <a:ext cx="2487613" cy="73136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A68C6FA-A73C-4569-84ED-3F442AAB6AC4}"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725" y="7485063"/>
            <a:ext cx="4535488" cy="884237"/>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482725" y="955675"/>
            <a:ext cx="4535488" cy="64150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482725" y="8369300"/>
            <a:ext cx="4535488"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6A5967D-F8C2-4678-BCAE-5D1DB3566C23}"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77825" y="428625"/>
            <a:ext cx="6805613" cy="1782763"/>
          </a:xfrm>
          <a:prstGeom prst="rect">
            <a:avLst/>
          </a:prstGeom>
          <a:noFill/>
          <a:ln w="9525">
            <a:noFill/>
            <a:miter lim="800000"/>
            <a:headEnd/>
            <a:tailEnd/>
          </a:ln>
        </p:spPr>
        <p:txBody>
          <a:bodyPr vert="horz" wrap="square" lIns="99569" tIns="49785" rIns="99569" bIns="49785"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77825" y="2495550"/>
            <a:ext cx="6805613" cy="7056438"/>
          </a:xfrm>
          <a:prstGeom prst="rect">
            <a:avLst/>
          </a:prstGeom>
          <a:noFill/>
          <a:ln w="9525">
            <a:noFill/>
            <a:miter lim="800000"/>
            <a:headEnd/>
            <a:tailEnd/>
          </a:ln>
        </p:spPr>
        <p:txBody>
          <a:bodyPr vert="horz" wrap="square" lIns="99569" tIns="49785" rIns="99569" bIns="49785"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77825" y="9737725"/>
            <a:ext cx="1765300"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defRPr kumimoji="0" sz="1500">
                <a:latin typeface="Arial" charset="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582863" y="9737725"/>
            <a:ext cx="2395537"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lgn="ctr">
              <a:defRPr kumimoji="0" sz="1500">
                <a:latin typeface="Arial" charset="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5418138" y="9737725"/>
            <a:ext cx="1765300" cy="742950"/>
          </a:xfrm>
          <a:prstGeom prst="rect">
            <a:avLst/>
          </a:prstGeom>
          <a:noFill/>
          <a:ln w="9525">
            <a:noFill/>
            <a:miter lim="800000"/>
            <a:headEnd/>
            <a:tailEnd/>
          </a:ln>
          <a:effectLst/>
        </p:spPr>
        <p:txBody>
          <a:bodyPr vert="horz" wrap="square" lIns="99569" tIns="49785" rIns="99569" bIns="49785" numCol="1" anchor="t" anchorCtr="0" compatLnSpc="1">
            <a:prstTxWarp prst="textNoShape">
              <a:avLst/>
            </a:prstTxWarp>
          </a:bodyPr>
          <a:lstStyle>
            <a:lvl1pPr algn="r">
              <a:defRPr kumimoji="0" sz="1500">
                <a:latin typeface="Arial" charset="0"/>
                <a:ea typeface="ＭＳ Ｐゴシック" charset="-128"/>
              </a:defRPr>
            </a:lvl1pPr>
          </a:lstStyle>
          <a:p>
            <a:pPr>
              <a:defRPr/>
            </a:pPr>
            <a:fld id="{56F18A56-0FB7-4825-9289-B0F951C08BE9}"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363" rtl="0" eaLnBrk="0" fontAlgn="base" hangingPunct="0">
        <a:spcBef>
          <a:spcPct val="0"/>
        </a:spcBef>
        <a:spcAft>
          <a:spcPct val="0"/>
        </a:spcAft>
        <a:defRPr kumimoji="1" sz="4800">
          <a:solidFill>
            <a:schemeClr val="tx2"/>
          </a:solidFill>
          <a:latin typeface="+mj-lt"/>
          <a:ea typeface="+mj-ea"/>
          <a:cs typeface="+mj-cs"/>
        </a:defRPr>
      </a:lvl1pPr>
      <a:lvl2pPr algn="ctr" defTabSz="995363" rtl="0" eaLnBrk="0" fontAlgn="base" hangingPunct="0">
        <a:spcBef>
          <a:spcPct val="0"/>
        </a:spcBef>
        <a:spcAft>
          <a:spcPct val="0"/>
        </a:spcAft>
        <a:defRPr kumimoji="1" sz="4800">
          <a:solidFill>
            <a:schemeClr val="tx2"/>
          </a:solidFill>
          <a:latin typeface="Arial" charset="0"/>
          <a:ea typeface="ＭＳ Ｐゴシック" charset="-128"/>
        </a:defRPr>
      </a:lvl2pPr>
      <a:lvl3pPr algn="ctr" defTabSz="995363" rtl="0" eaLnBrk="0" fontAlgn="base" hangingPunct="0">
        <a:spcBef>
          <a:spcPct val="0"/>
        </a:spcBef>
        <a:spcAft>
          <a:spcPct val="0"/>
        </a:spcAft>
        <a:defRPr kumimoji="1" sz="4800">
          <a:solidFill>
            <a:schemeClr val="tx2"/>
          </a:solidFill>
          <a:latin typeface="Arial" charset="0"/>
          <a:ea typeface="ＭＳ Ｐゴシック" charset="-128"/>
        </a:defRPr>
      </a:lvl3pPr>
      <a:lvl4pPr algn="ctr" defTabSz="995363" rtl="0" eaLnBrk="0" fontAlgn="base" hangingPunct="0">
        <a:spcBef>
          <a:spcPct val="0"/>
        </a:spcBef>
        <a:spcAft>
          <a:spcPct val="0"/>
        </a:spcAft>
        <a:defRPr kumimoji="1" sz="4800">
          <a:solidFill>
            <a:schemeClr val="tx2"/>
          </a:solidFill>
          <a:latin typeface="Arial" charset="0"/>
          <a:ea typeface="ＭＳ Ｐゴシック" charset="-128"/>
        </a:defRPr>
      </a:lvl4pPr>
      <a:lvl5pPr algn="ctr" defTabSz="995363" rtl="0" eaLnBrk="0" fontAlgn="base" hangingPunct="0">
        <a:spcBef>
          <a:spcPct val="0"/>
        </a:spcBef>
        <a:spcAft>
          <a:spcPct val="0"/>
        </a:spcAft>
        <a:defRPr kumimoji="1" sz="4800">
          <a:solidFill>
            <a:schemeClr val="tx2"/>
          </a:solidFill>
          <a:latin typeface="Arial" charset="0"/>
          <a:ea typeface="ＭＳ Ｐゴシック" charset="-128"/>
        </a:defRPr>
      </a:lvl5pPr>
      <a:lvl6pPr marL="457200" algn="ctr" defTabSz="995363" rtl="0" fontAlgn="base">
        <a:spcBef>
          <a:spcPct val="0"/>
        </a:spcBef>
        <a:spcAft>
          <a:spcPct val="0"/>
        </a:spcAft>
        <a:defRPr kumimoji="1" sz="4800">
          <a:solidFill>
            <a:schemeClr val="tx2"/>
          </a:solidFill>
          <a:latin typeface="Arial" charset="0"/>
          <a:ea typeface="ＭＳ Ｐゴシック" charset="-128"/>
        </a:defRPr>
      </a:lvl6pPr>
      <a:lvl7pPr marL="914400" algn="ctr" defTabSz="995363" rtl="0" fontAlgn="base">
        <a:spcBef>
          <a:spcPct val="0"/>
        </a:spcBef>
        <a:spcAft>
          <a:spcPct val="0"/>
        </a:spcAft>
        <a:defRPr kumimoji="1" sz="4800">
          <a:solidFill>
            <a:schemeClr val="tx2"/>
          </a:solidFill>
          <a:latin typeface="Arial" charset="0"/>
          <a:ea typeface="ＭＳ Ｐゴシック" charset="-128"/>
        </a:defRPr>
      </a:lvl7pPr>
      <a:lvl8pPr marL="1371600" algn="ctr" defTabSz="995363" rtl="0" fontAlgn="base">
        <a:spcBef>
          <a:spcPct val="0"/>
        </a:spcBef>
        <a:spcAft>
          <a:spcPct val="0"/>
        </a:spcAft>
        <a:defRPr kumimoji="1" sz="4800">
          <a:solidFill>
            <a:schemeClr val="tx2"/>
          </a:solidFill>
          <a:latin typeface="Arial" charset="0"/>
          <a:ea typeface="ＭＳ Ｐゴシック" charset="-128"/>
        </a:defRPr>
      </a:lvl8pPr>
      <a:lvl9pPr marL="1828800" algn="ctr" defTabSz="995363" rtl="0" fontAlgn="base">
        <a:spcBef>
          <a:spcPct val="0"/>
        </a:spcBef>
        <a:spcAft>
          <a:spcPct val="0"/>
        </a:spcAft>
        <a:defRPr kumimoji="1" sz="4800">
          <a:solidFill>
            <a:schemeClr val="tx2"/>
          </a:solidFill>
          <a:latin typeface="Arial" charset="0"/>
          <a:ea typeface="ＭＳ Ｐゴシック" charset="-128"/>
        </a:defRPr>
      </a:lvl9pPr>
    </p:titleStyle>
    <p:bodyStyle>
      <a:lvl1pPr marL="373063" indent="-373063" algn="l" defTabSz="995363" rtl="0" eaLnBrk="0" fontAlgn="base" hangingPunct="0">
        <a:spcBef>
          <a:spcPct val="20000"/>
        </a:spcBef>
        <a:spcAft>
          <a:spcPct val="0"/>
        </a:spcAft>
        <a:buChar char="•"/>
        <a:defRPr kumimoji="1" sz="3500">
          <a:solidFill>
            <a:schemeClr val="tx1"/>
          </a:solidFill>
          <a:latin typeface="+mn-lt"/>
          <a:ea typeface="+mn-ea"/>
          <a:cs typeface="+mn-cs"/>
        </a:defRPr>
      </a:lvl1pPr>
      <a:lvl2pPr marL="809625" indent="-311150" algn="l" defTabSz="995363" rtl="0" eaLnBrk="0" fontAlgn="base" hangingPunct="0">
        <a:spcBef>
          <a:spcPct val="20000"/>
        </a:spcBef>
        <a:spcAft>
          <a:spcPct val="0"/>
        </a:spcAft>
        <a:buChar char="–"/>
        <a:defRPr kumimoji="1" sz="3000">
          <a:solidFill>
            <a:schemeClr val="tx1"/>
          </a:solidFill>
          <a:latin typeface="+mn-lt"/>
          <a:ea typeface="+mn-ea"/>
        </a:defRPr>
      </a:lvl2pPr>
      <a:lvl3pPr marL="1244600" indent="-249238" algn="l" defTabSz="995363" rtl="0" eaLnBrk="0" fontAlgn="base" hangingPunct="0">
        <a:spcBef>
          <a:spcPct val="20000"/>
        </a:spcBef>
        <a:spcAft>
          <a:spcPct val="0"/>
        </a:spcAft>
        <a:buChar char="•"/>
        <a:defRPr kumimoji="1" sz="2600">
          <a:solidFill>
            <a:schemeClr val="tx1"/>
          </a:solidFill>
          <a:latin typeface="+mn-lt"/>
          <a:ea typeface="+mn-ea"/>
        </a:defRPr>
      </a:lvl3pPr>
      <a:lvl4pPr marL="1743075" indent="-249238" algn="l" defTabSz="995363" rtl="0" eaLnBrk="0" fontAlgn="base" hangingPunct="0">
        <a:spcBef>
          <a:spcPct val="20000"/>
        </a:spcBef>
        <a:spcAft>
          <a:spcPct val="0"/>
        </a:spcAft>
        <a:buChar char="–"/>
        <a:defRPr kumimoji="1" sz="2200">
          <a:solidFill>
            <a:schemeClr val="tx1"/>
          </a:solidFill>
          <a:latin typeface="+mn-lt"/>
          <a:ea typeface="+mn-ea"/>
        </a:defRPr>
      </a:lvl4pPr>
      <a:lvl5pPr marL="2239963" indent="-249238" algn="l" defTabSz="995363" rtl="0" eaLnBrk="0" fontAlgn="base" hangingPunct="0">
        <a:spcBef>
          <a:spcPct val="20000"/>
        </a:spcBef>
        <a:spcAft>
          <a:spcPct val="0"/>
        </a:spcAft>
        <a:buChar char="»"/>
        <a:defRPr kumimoji="1" sz="2200">
          <a:solidFill>
            <a:schemeClr val="tx1"/>
          </a:solidFill>
          <a:latin typeface="+mn-lt"/>
          <a:ea typeface="+mn-ea"/>
        </a:defRPr>
      </a:lvl5pPr>
      <a:lvl6pPr marL="2697163" indent="-249238" algn="l" defTabSz="995363" rtl="0" fontAlgn="base">
        <a:spcBef>
          <a:spcPct val="20000"/>
        </a:spcBef>
        <a:spcAft>
          <a:spcPct val="0"/>
        </a:spcAft>
        <a:buChar char="»"/>
        <a:defRPr kumimoji="1" sz="2200">
          <a:solidFill>
            <a:schemeClr val="tx1"/>
          </a:solidFill>
          <a:latin typeface="+mn-lt"/>
          <a:ea typeface="+mn-ea"/>
        </a:defRPr>
      </a:lvl6pPr>
      <a:lvl7pPr marL="3154363" indent="-249238" algn="l" defTabSz="995363" rtl="0" fontAlgn="base">
        <a:spcBef>
          <a:spcPct val="20000"/>
        </a:spcBef>
        <a:spcAft>
          <a:spcPct val="0"/>
        </a:spcAft>
        <a:buChar char="»"/>
        <a:defRPr kumimoji="1" sz="2200">
          <a:solidFill>
            <a:schemeClr val="tx1"/>
          </a:solidFill>
          <a:latin typeface="+mn-lt"/>
          <a:ea typeface="+mn-ea"/>
        </a:defRPr>
      </a:lvl7pPr>
      <a:lvl8pPr marL="3611563" indent="-249238" algn="l" defTabSz="995363" rtl="0" fontAlgn="base">
        <a:spcBef>
          <a:spcPct val="20000"/>
        </a:spcBef>
        <a:spcAft>
          <a:spcPct val="0"/>
        </a:spcAft>
        <a:buChar char="»"/>
        <a:defRPr kumimoji="1" sz="2200">
          <a:solidFill>
            <a:schemeClr val="tx1"/>
          </a:solidFill>
          <a:latin typeface="+mn-lt"/>
          <a:ea typeface="+mn-ea"/>
        </a:defRPr>
      </a:lvl8pPr>
      <a:lvl9pPr marL="4068763" indent="-249238" algn="l" defTabSz="995363"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8063" y="428851"/>
            <a:ext cx="6805137" cy="178223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378063" y="2495127"/>
            <a:ext cx="6805137" cy="705653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78063" y="9911818"/>
            <a:ext cx="1764295" cy="568087"/>
          </a:xfrm>
          <a:prstGeom prst="rect">
            <a:avLst/>
          </a:prstGeom>
        </p:spPr>
        <p:txBody>
          <a:bodyPr vert="horz" wrap="square" lIns="91440" tIns="45720" rIns="91440" bIns="45720" numCol="1" anchor="ctr" anchorCtr="0" compatLnSpc="1">
            <a:prstTxWarp prst="textNoShape">
              <a:avLst/>
            </a:prstTxWarp>
          </a:bodyPr>
          <a:lstStyle>
            <a:lvl1pPr>
              <a:defRPr sz="1323">
                <a:solidFill>
                  <a:srgbClr val="898989"/>
                </a:solidFill>
                <a:latin typeface="Calibri" pitchFamily="1" charset="0"/>
              </a:defRPr>
            </a:lvl1pPr>
          </a:lstStyle>
          <a:p>
            <a:pPr>
              <a:defRPr/>
            </a:pPr>
            <a:fld id="{9C293FE8-B920-44B8-BA86-A49A27EA87E5}" type="datetime1">
              <a:rPr lang="ja-JP" altLang="en-US"/>
              <a:pPr>
                <a:defRPr/>
              </a:pPr>
              <a:t>2018/7/20</a:t>
            </a:fld>
            <a:endParaRPr lang="ja-JP" altLang="en-US"/>
          </a:p>
        </p:txBody>
      </p:sp>
      <p:sp>
        <p:nvSpPr>
          <p:cNvPr id="5" name="フッター プレースホルダ 4"/>
          <p:cNvSpPr>
            <a:spLocks noGrp="1"/>
          </p:cNvSpPr>
          <p:nvPr>
            <p:ph type="ftr" sz="quarter" idx="3"/>
          </p:nvPr>
        </p:nvSpPr>
        <p:spPr>
          <a:xfrm>
            <a:off x="2583432" y="9911818"/>
            <a:ext cx="2394400" cy="568087"/>
          </a:xfrm>
          <a:prstGeom prst="rect">
            <a:avLst/>
          </a:prstGeom>
        </p:spPr>
        <p:txBody>
          <a:bodyPr vert="horz" lIns="91440" tIns="45720" rIns="91440" bIns="45720" rtlCol="0" anchor="ctr"/>
          <a:lstStyle>
            <a:lvl1pPr algn="ctr" fontAlgn="auto">
              <a:spcBef>
                <a:spcPts val="0"/>
              </a:spcBef>
              <a:spcAft>
                <a:spcPts val="0"/>
              </a:spcAft>
              <a:defRPr sz="1323">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5418905" y="9911818"/>
            <a:ext cx="1764295" cy="568087"/>
          </a:xfrm>
          <a:prstGeom prst="rect">
            <a:avLst/>
          </a:prstGeom>
        </p:spPr>
        <p:txBody>
          <a:bodyPr vert="horz" wrap="square" lIns="91440" tIns="45720" rIns="91440" bIns="45720" numCol="1" anchor="ctr" anchorCtr="0" compatLnSpc="1">
            <a:prstTxWarp prst="textNoShape">
              <a:avLst/>
            </a:prstTxWarp>
          </a:bodyPr>
          <a:lstStyle>
            <a:lvl1pPr algn="r">
              <a:defRPr sz="1323">
                <a:solidFill>
                  <a:srgbClr val="898989"/>
                </a:solidFill>
                <a:latin typeface="Calibri" pitchFamily="1" charset="0"/>
              </a:defRPr>
            </a:lvl1pPr>
          </a:lstStyle>
          <a:p>
            <a:pPr>
              <a:defRPr/>
            </a:pPr>
            <a:fld id="{5F7DB4FF-EB79-4D4C-A6DA-0D1D341B01E0}" type="slidenum">
              <a:rPr lang="ja-JP" altLang="en-US"/>
              <a:pPr>
                <a:defRPr/>
              </a:pPr>
              <a:t>‹#›</a:t>
            </a:fld>
            <a:endParaRPr lang="ja-JP" altLang="en-US"/>
          </a:p>
        </p:txBody>
      </p:sp>
    </p:spTree>
    <p:extLst>
      <p:ext uri="{BB962C8B-B14F-4D97-AF65-F5344CB8AC3E}">
        <p14:creationId xmlns:p14="http://schemas.microsoft.com/office/powerpoint/2010/main" val="17416475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851" kern="1200">
          <a:solidFill>
            <a:schemeClr val="tx1"/>
          </a:solidFill>
          <a:latin typeface="+mj-lt"/>
          <a:ea typeface="+mj-ea"/>
          <a:cs typeface="ＭＳ Ｐゴシック" pitchFamily="34" charset="-128"/>
        </a:defRPr>
      </a:lvl1pPr>
      <a:lvl2pPr algn="ctr" rtl="0" eaLnBrk="0" fontAlgn="base" hangingPunct="0">
        <a:spcBef>
          <a:spcPct val="0"/>
        </a:spcBef>
        <a:spcAft>
          <a:spcPct val="0"/>
        </a:spcAft>
        <a:defRPr kumimoji="1" sz="4851">
          <a:solidFill>
            <a:schemeClr val="tx1"/>
          </a:solidFill>
          <a:latin typeface="Calibri" pitchFamily="34" charset="0"/>
          <a:ea typeface="ＭＳ Ｐゴシック" charset="-128"/>
          <a:cs typeface="ＭＳ Ｐゴシック" pitchFamily="34" charset="-128"/>
        </a:defRPr>
      </a:lvl2pPr>
      <a:lvl3pPr algn="ctr" rtl="0" eaLnBrk="0" fontAlgn="base" hangingPunct="0">
        <a:spcBef>
          <a:spcPct val="0"/>
        </a:spcBef>
        <a:spcAft>
          <a:spcPct val="0"/>
        </a:spcAft>
        <a:defRPr kumimoji="1" sz="4851">
          <a:solidFill>
            <a:schemeClr val="tx1"/>
          </a:solidFill>
          <a:latin typeface="Calibri" pitchFamily="34" charset="0"/>
          <a:ea typeface="ＭＳ Ｐゴシック" charset="-128"/>
          <a:cs typeface="ＭＳ Ｐゴシック" pitchFamily="34" charset="-128"/>
        </a:defRPr>
      </a:lvl3pPr>
      <a:lvl4pPr algn="ctr" rtl="0" eaLnBrk="0" fontAlgn="base" hangingPunct="0">
        <a:spcBef>
          <a:spcPct val="0"/>
        </a:spcBef>
        <a:spcAft>
          <a:spcPct val="0"/>
        </a:spcAft>
        <a:defRPr kumimoji="1" sz="4851">
          <a:solidFill>
            <a:schemeClr val="tx1"/>
          </a:solidFill>
          <a:latin typeface="Calibri" pitchFamily="34" charset="0"/>
          <a:ea typeface="ＭＳ Ｐゴシック" charset="-128"/>
          <a:cs typeface="ＭＳ Ｐゴシック" pitchFamily="34" charset="-128"/>
        </a:defRPr>
      </a:lvl4pPr>
      <a:lvl5pPr algn="ctr" rtl="0" eaLnBrk="0" fontAlgn="base" hangingPunct="0">
        <a:spcBef>
          <a:spcPct val="0"/>
        </a:spcBef>
        <a:spcAft>
          <a:spcPct val="0"/>
        </a:spcAft>
        <a:defRPr kumimoji="1" sz="4851">
          <a:solidFill>
            <a:schemeClr val="tx1"/>
          </a:solidFill>
          <a:latin typeface="Calibri" pitchFamily="34" charset="0"/>
          <a:ea typeface="ＭＳ Ｐゴシック" charset="-128"/>
          <a:cs typeface="ＭＳ Ｐゴシック" pitchFamily="34" charset="-128"/>
        </a:defRPr>
      </a:lvl5pPr>
      <a:lvl6pPr marL="504063" algn="ctr" rtl="0" fontAlgn="base">
        <a:spcBef>
          <a:spcPct val="0"/>
        </a:spcBef>
        <a:spcAft>
          <a:spcPct val="0"/>
        </a:spcAft>
        <a:defRPr kumimoji="1" sz="4851">
          <a:solidFill>
            <a:schemeClr val="tx1"/>
          </a:solidFill>
          <a:latin typeface="Calibri" pitchFamily="34" charset="0"/>
          <a:ea typeface="ＭＳ Ｐゴシック" charset="-128"/>
        </a:defRPr>
      </a:lvl6pPr>
      <a:lvl7pPr marL="1008126" algn="ctr" rtl="0" fontAlgn="base">
        <a:spcBef>
          <a:spcPct val="0"/>
        </a:spcBef>
        <a:spcAft>
          <a:spcPct val="0"/>
        </a:spcAft>
        <a:defRPr kumimoji="1" sz="4851">
          <a:solidFill>
            <a:schemeClr val="tx1"/>
          </a:solidFill>
          <a:latin typeface="Calibri" pitchFamily="34" charset="0"/>
          <a:ea typeface="ＭＳ Ｐゴシック" charset="-128"/>
        </a:defRPr>
      </a:lvl7pPr>
      <a:lvl8pPr marL="1512189" algn="ctr" rtl="0" fontAlgn="base">
        <a:spcBef>
          <a:spcPct val="0"/>
        </a:spcBef>
        <a:spcAft>
          <a:spcPct val="0"/>
        </a:spcAft>
        <a:defRPr kumimoji="1" sz="4851">
          <a:solidFill>
            <a:schemeClr val="tx1"/>
          </a:solidFill>
          <a:latin typeface="Calibri" pitchFamily="34" charset="0"/>
          <a:ea typeface="ＭＳ Ｐゴシック" charset="-128"/>
        </a:defRPr>
      </a:lvl8pPr>
      <a:lvl9pPr marL="2016252" algn="ctr" rtl="0" fontAlgn="base">
        <a:spcBef>
          <a:spcPct val="0"/>
        </a:spcBef>
        <a:spcAft>
          <a:spcPct val="0"/>
        </a:spcAft>
        <a:defRPr kumimoji="1" sz="4851">
          <a:solidFill>
            <a:schemeClr val="tx1"/>
          </a:solidFill>
          <a:latin typeface="Calibri" pitchFamily="34" charset="0"/>
          <a:ea typeface="ＭＳ Ｐゴシック" charset="-128"/>
        </a:defRPr>
      </a:lvl9pPr>
    </p:titleStyle>
    <p:bodyStyle>
      <a:lvl1pPr marL="378047" indent="-378047" algn="l" rtl="0" eaLnBrk="0" fontAlgn="base" hangingPunct="0">
        <a:spcBef>
          <a:spcPct val="20000"/>
        </a:spcBef>
        <a:spcAft>
          <a:spcPct val="0"/>
        </a:spcAft>
        <a:buFont typeface="Arial" charset="0"/>
        <a:buChar char="•"/>
        <a:defRPr kumimoji="1" sz="3528" kern="1200">
          <a:solidFill>
            <a:schemeClr val="tx1"/>
          </a:solidFill>
          <a:latin typeface="+mn-lt"/>
          <a:ea typeface="+mn-ea"/>
          <a:cs typeface="ＭＳ Ｐゴシック" pitchFamily="34" charset="-128"/>
        </a:defRPr>
      </a:lvl1pPr>
      <a:lvl2pPr marL="819102" indent="-315039" algn="l" rtl="0" eaLnBrk="0" fontAlgn="base" hangingPunct="0">
        <a:spcBef>
          <a:spcPct val="20000"/>
        </a:spcBef>
        <a:spcAft>
          <a:spcPct val="0"/>
        </a:spcAft>
        <a:buFont typeface="Arial" charset="0"/>
        <a:buChar char="–"/>
        <a:defRPr kumimoji="1" sz="3087" kern="1200">
          <a:solidFill>
            <a:schemeClr val="tx1"/>
          </a:solidFill>
          <a:latin typeface="+mn-lt"/>
          <a:ea typeface="+mn-ea"/>
          <a:cs typeface="+mn-cs"/>
        </a:defRPr>
      </a:lvl2pPr>
      <a:lvl3pPr marL="1260158" indent="-252032" algn="l" rtl="0" eaLnBrk="0" fontAlgn="base" hangingPunct="0">
        <a:spcBef>
          <a:spcPct val="20000"/>
        </a:spcBef>
        <a:spcAft>
          <a:spcPct val="0"/>
        </a:spcAft>
        <a:buFont typeface="Arial" charset="0"/>
        <a:buChar char="•"/>
        <a:defRPr kumimoji="1" sz="2646" kern="1200">
          <a:solidFill>
            <a:schemeClr val="tx1"/>
          </a:solidFill>
          <a:latin typeface="+mn-lt"/>
          <a:ea typeface="+mn-ea"/>
          <a:cs typeface="+mn-cs"/>
        </a:defRPr>
      </a:lvl3pPr>
      <a:lvl4pPr marL="1764221" indent="-252032" algn="l" rtl="0" eaLnBrk="0" fontAlgn="base" hangingPunct="0">
        <a:spcBef>
          <a:spcPct val="20000"/>
        </a:spcBef>
        <a:spcAft>
          <a:spcPct val="0"/>
        </a:spcAft>
        <a:buFont typeface="Arial" charset="0"/>
        <a:buChar char="–"/>
        <a:defRPr kumimoji="1" sz="2205" kern="1200">
          <a:solidFill>
            <a:schemeClr val="tx1"/>
          </a:solidFill>
          <a:latin typeface="+mn-lt"/>
          <a:ea typeface="+mn-ea"/>
          <a:cs typeface="+mn-cs"/>
        </a:defRPr>
      </a:lvl4pPr>
      <a:lvl5pPr marL="2268284" indent="-252032" algn="l" rtl="0" eaLnBrk="0" fontAlgn="base" hangingPunct="0">
        <a:spcBef>
          <a:spcPct val="20000"/>
        </a:spcBef>
        <a:spcAft>
          <a:spcPct val="0"/>
        </a:spcAft>
        <a:buFont typeface="Arial" charset="0"/>
        <a:buChar char="»"/>
        <a:defRPr kumimoji="1" sz="2205" kern="1200">
          <a:solidFill>
            <a:schemeClr val="tx1"/>
          </a:solidFill>
          <a:latin typeface="+mn-lt"/>
          <a:ea typeface="+mn-ea"/>
          <a:cs typeface="+mn-cs"/>
        </a:defRPr>
      </a:lvl5pPr>
      <a:lvl6pPr marL="2772347" indent="-252032" algn="l" defTabSz="1008126" rtl="0" eaLnBrk="1" latinLnBrk="0" hangingPunct="1">
        <a:spcBef>
          <a:spcPct val="20000"/>
        </a:spcBef>
        <a:buFont typeface="Arial" pitchFamily="34" charset="0"/>
        <a:buChar char="•"/>
        <a:defRPr kumimoji="1" sz="2205" kern="1200">
          <a:solidFill>
            <a:schemeClr val="tx1"/>
          </a:solidFill>
          <a:latin typeface="+mn-lt"/>
          <a:ea typeface="+mn-ea"/>
          <a:cs typeface="+mn-cs"/>
        </a:defRPr>
      </a:lvl6pPr>
      <a:lvl7pPr marL="3276410" indent="-252032" algn="l" defTabSz="1008126" rtl="0" eaLnBrk="1" latinLnBrk="0" hangingPunct="1">
        <a:spcBef>
          <a:spcPct val="20000"/>
        </a:spcBef>
        <a:buFont typeface="Arial" pitchFamily="34" charset="0"/>
        <a:buChar char="•"/>
        <a:defRPr kumimoji="1" sz="2205" kern="1200">
          <a:solidFill>
            <a:schemeClr val="tx1"/>
          </a:solidFill>
          <a:latin typeface="+mn-lt"/>
          <a:ea typeface="+mn-ea"/>
          <a:cs typeface="+mn-cs"/>
        </a:defRPr>
      </a:lvl7pPr>
      <a:lvl8pPr marL="3780473" indent="-252032" algn="l" defTabSz="1008126" rtl="0" eaLnBrk="1" latinLnBrk="0" hangingPunct="1">
        <a:spcBef>
          <a:spcPct val="20000"/>
        </a:spcBef>
        <a:buFont typeface="Arial" pitchFamily="34" charset="0"/>
        <a:buChar char="•"/>
        <a:defRPr kumimoji="1" sz="2205" kern="1200">
          <a:solidFill>
            <a:schemeClr val="tx1"/>
          </a:solidFill>
          <a:latin typeface="+mn-lt"/>
          <a:ea typeface="+mn-ea"/>
          <a:cs typeface="+mn-cs"/>
        </a:defRPr>
      </a:lvl8pPr>
      <a:lvl9pPr marL="4284536" indent="-252032" algn="l" defTabSz="1008126" rtl="0" eaLnBrk="1" latinLnBrk="0" hangingPunct="1">
        <a:spcBef>
          <a:spcPct val="20000"/>
        </a:spcBef>
        <a:buFont typeface="Arial" pitchFamily="34" charset="0"/>
        <a:buChar char="•"/>
        <a:defRPr kumimoji="1" sz="2205" kern="1200">
          <a:solidFill>
            <a:schemeClr val="tx1"/>
          </a:solidFill>
          <a:latin typeface="+mn-lt"/>
          <a:ea typeface="+mn-ea"/>
          <a:cs typeface="+mn-cs"/>
        </a:defRPr>
      </a:lvl9pPr>
    </p:bodyStyle>
    <p:otherStyle>
      <a:defPPr>
        <a:defRPr lang="ja-JP"/>
      </a:defPPr>
      <a:lvl1pPr marL="0" algn="l" defTabSz="1008126" rtl="0" eaLnBrk="1" latinLnBrk="0" hangingPunct="1">
        <a:defRPr kumimoji="1" sz="1985" kern="1200">
          <a:solidFill>
            <a:schemeClr val="tx1"/>
          </a:solidFill>
          <a:latin typeface="+mn-lt"/>
          <a:ea typeface="+mn-ea"/>
          <a:cs typeface="+mn-cs"/>
        </a:defRPr>
      </a:lvl1pPr>
      <a:lvl2pPr marL="504063" algn="l" defTabSz="1008126" rtl="0" eaLnBrk="1" latinLnBrk="0" hangingPunct="1">
        <a:defRPr kumimoji="1" sz="1985" kern="1200">
          <a:solidFill>
            <a:schemeClr val="tx1"/>
          </a:solidFill>
          <a:latin typeface="+mn-lt"/>
          <a:ea typeface="+mn-ea"/>
          <a:cs typeface="+mn-cs"/>
        </a:defRPr>
      </a:lvl2pPr>
      <a:lvl3pPr marL="1008126" algn="l" defTabSz="1008126" rtl="0" eaLnBrk="1" latinLnBrk="0" hangingPunct="1">
        <a:defRPr kumimoji="1" sz="1985" kern="1200">
          <a:solidFill>
            <a:schemeClr val="tx1"/>
          </a:solidFill>
          <a:latin typeface="+mn-lt"/>
          <a:ea typeface="+mn-ea"/>
          <a:cs typeface="+mn-cs"/>
        </a:defRPr>
      </a:lvl3pPr>
      <a:lvl4pPr marL="1512189" algn="l" defTabSz="1008126" rtl="0" eaLnBrk="1" latinLnBrk="0" hangingPunct="1">
        <a:defRPr kumimoji="1" sz="1985" kern="1200">
          <a:solidFill>
            <a:schemeClr val="tx1"/>
          </a:solidFill>
          <a:latin typeface="+mn-lt"/>
          <a:ea typeface="+mn-ea"/>
          <a:cs typeface="+mn-cs"/>
        </a:defRPr>
      </a:lvl4pPr>
      <a:lvl5pPr marL="2016252" algn="l" defTabSz="1008126" rtl="0" eaLnBrk="1" latinLnBrk="0" hangingPunct="1">
        <a:defRPr kumimoji="1" sz="1985" kern="1200">
          <a:solidFill>
            <a:schemeClr val="tx1"/>
          </a:solidFill>
          <a:latin typeface="+mn-lt"/>
          <a:ea typeface="+mn-ea"/>
          <a:cs typeface="+mn-cs"/>
        </a:defRPr>
      </a:lvl5pPr>
      <a:lvl6pPr marL="2520315" algn="l" defTabSz="1008126" rtl="0" eaLnBrk="1" latinLnBrk="0" hangingPunct="1">
        <a:defRPr kumimoji="1" sz="1985" kern="1200">
          <a:solidFill>
            <a:schemeClr val="tx1"/>
          </a:solidFill>
          <a:latin typeface="+mn-lt"/>
          <a:ea typeface="+mn-ea"/>
          <a:cs typeface="+mn-cs"/>
        </a:defRPr>
      </a:lvl6pPr>
      <a:lvl7pPr marL="3024378" algn="l" defTabSz="1008126" rtl="0" eaLnBrk="1" latinLnBrk="0" hangingPunct="1">
        <a:defRPr kumimoji="1" sz="1985" kern="1200">
          <a:solidFill>
            <a:schemeClr val="tx1"/>
          </a:solidFill>
          <a:latin typeface="+mn-lt"/>
          <a:ea typeface="+mn-ea"/>
          <a:cs typeface="+mn-cs"/>
        </a:defRPr>
      </a:lvl7pPr>
      <a:lvl8pPr marL="3528441" algn="l" defTabSz="1008126" rtl="0" eaLnBrk="1" latinLnBrk="0" hangingPunct="1">
        <a:defRPr kumimoji="1" sz="1985" kern="1200">
          <a:solidFill>
            <a:schemeClr val="tx1"/>
          </a:solidFill>
          <a:latin typeface="+mn-lt"/>
          <a:ea typeface="+mn-ea"/>
          <a:cs typeface="+mn-cs"/>
        </a:defRPr>
      </a:lvl8pPr>
      <a:lvl9pPr marL="4032504" algn="l" defTabSz="1008126" rtl="0" eaLnBrk="1" latinLnBrk="0" hangingPunct="1">
        <a:defRPr kumimoji="1" sz="198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8.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2" Type="http://schemas.openxmlformats.org/officeDocument/2006/relationships/hyperlink" Target="mailto:Yasuhisa.Abe@bsci.com" TargetMode="Externa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角丸四角形 30"/>
          <p:cNvSpPr/>
          <p:nvPr/>
        </p:nvSpPr>
        <p:spPr bwMode="auto">
          <a:xfrm>
            <a:off x="153440" y="3179694"/>
            <a:ext cx="7250969" cy="7083979"/>
          </a:xfrm>
          <a:prstGeom prst="roundRect">
            <a:avLst>
              <a:gd name="adj" fmla="val 4866"/>
            </a:avLst>
          </a:prstGeom>
          <a:solidFill>
            <a:srgbClr val="CCFFFF"/>
          </a:solidFill>
          <a:ln w="19050"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95363" rtl="0" eaLnBrk="1" fontAlgn="base" latinLnBrk="0" hangingPunct="1">
              <a:lnSpc>
                <a:spcPct val="100000"/>
              </a:lnSpc>
              <a:spcBef>
                <a:spcPct val="0"/>
              </a:spcBef>
              <a:spcAft>
                <a:spcPct val="0"/>
              </a:spcAft>
              <a:buClrTx/>
              <a:buSzTx/>
              <a:buFontTx/>
              <a:buNone/>
              <a:tabLst/>
            </a:pPr>
            <a:endParaRPr kumimoji="1" lang="ja-JP" altLang="en-US" sz="2000" b="0" i="0" u="none" strike="noStrike" cap="none" normalizeH="0" baseline="0">
              <a:ln>
                <a:noFill/>
              </a:ln>
              <a:solidFill>
                <a:schemeClr val="tx1"/>
              </a:solidFill>
              <a:effectLst/>
              <a:latin typeface="Microsoft Sans Serif" pitchFamily="34" charset="0"/>
              <a:ea typeface="ＭＳ ゴシック" pitchFamily="49" charset="-128"/>
            </a:endParaRPr>
          </a:p>
        </p:txBody>
      </p:sp>
      <p:sp>
        <p:nvSpPr>
          <p:cNvPr id="2053" name="Rectangle 9"/>
          <p:cNvSpPr>
            <a:spLocks noChangeArrowheads="1"/>
          </p:cNvSpPr>
          <p:nvPr/>
        </p:nvSpPr>
        <p:spPr bwMode="auto">
          <a:xfrm>
            <a:off x="1343934" y="1345548"/>
            <a:ext cx="5702138" cy="184666"/>
          </a:xfrm>
          <a:prstGeom prst="rect">
            <a:avLst/>
          </a:prstGeom>
          <a:noFill/>
          <a:ln w="12700">
            <a:noFill/>
            <a:miter lim="800000"/>
            <a:headEnd/>
            <a:tailEnd/>
          </a:ln>
        </p:spPr>
        <p:txBody>
          <a:bodyPr wrap="square" lIns="0" tIns="0" rIns="0" bIns="0">
            <a:spAutoFit/>
          </a:bodyPr>
          <a:lstStyle/>
          <a:p>
            <a:pPr defTabSz="995363"/>
            <a:r>
              <a:rPr lang="en-US" altLang="ja-JP" sz="1200" dirty="0">
                <a:solidFill>
                  <a:srgbClr val="4F0B7B"/>
                </a:solidFill>
                <a:latin typeface="HGPｺﾞｼｯｸE" pitchFamily="50" charset="-128"/>
                <a:ea typeface="HGPｺﾞｼｯｸE" pitchFamily="50" charset="-128"/>
              </a:rPr>
              <a:t>2018</a:t>
            </a:r>
            <a:r>
              <a:rPr lang="ja-JP" altLang="en-US" sz="1200" dirty="0">
                <a:solidFill>
                  <a:srgbClr val="4F0B7B"/>
                </a:solidFill>
                <a:latin typeface="HGPｺﾞｼｯｸE" pitchFamily="50" charset="-128"/>
                <a:ea typeface="HGPｺﾞｼｯｸE" pitchFamily="50" charset="-128"/>
              </a:rPr>
              <a:t>年</a:t>
            </a:r>
            <a:r>
              <a:rPr lang="en-US" altLang="ja-JP" sz="1200" dirty="0">
                <a:solidFill>
                  <a:srgbClr val="4F0B7B"/>
                </a:solidFill>
                <a:latin typeface="HGPｺﾞｼｯｸE" pitchFamily="50" charset="-128"/>
                <a:ea typeface="HGPｺﾞｼｯｸE" pitchFamily="50" charset="-128"/>
              </a:rPr>
              <a:t>10</a:t>
            </a:r>
            <a:r>
              <a:rPr lang="ja-JP" altLang="en-US" sz="1200" dirty="0">
                <a:solidFill>
                  <a:srgbClr val="4F0B7B"/>
                </a:solidFill>
                <a:latin typeface="HGPｺﾞｼｯｸE" pitchFamily="50" charset="-128"/>
                <a:ea typeface="HGPｺﾞｼｯｸE" pitchFamily="50" charset="-128"/>
              </a:rPr>
              <a:t>月</a:t>
            </a:r>
            <a:r>
              <a:rPr lang="en-US" altLang="ja-JP" sz="1200" dirty="0">
                <a:solidFill>
                  <a:srgbClr val="4F0B7B"/>
                </a:solidFill>
                <a:latin typeface="HGPｺﾞｼｯｸE" pitchFamily="50" charset="-128"/>
                <a:ea typeface="HGPｺﾞｼｯｸE" pitchFamily="50" charset="-128"/>
              </a:rPr>
              <a:t>6</a:t>
            </a:r>
            <a:r>
              <a:rPr lang="ja-JP" altLang="en-US" sz="1200" dirty="0">
                <a:solidFill>
                  <a:srgbClr val="4F0B7B"/>
                </a:solidFill>
                <a:latin typeface="HGPｺﾞｼｯｸE" pitchFamily="50" charset="-128"/>
                <a:ea typeface="HGPｺﾞｼｯｸE" pitchFamily="50" charset="-128"/>
              </a:rPr>
              <a:t>日 </a:t>
            </a:r>
            <a:r>
              <a:rPr lang="en-US" altLang="ja-JP" sz="1200" dirty="0">
                <a:solidFill>
                  <a:srgbClr val="4F0B7B"/>
                </a:solidFill>
                <a:latin typeface="HGPｺﾞｼｯｸE" pitchFamily="50" charset="-128"/>
                <a:ea typeface="HGPｺﾞｼｯｸE" pitchFamily="50" charset="-128"/>
              </a:rPr>
              <a:t>(</a:t>
            </a:r>
            <a:r>
              <a:rPr lang="ja-JP" altLang="en-US" sz="1200" dirty="0">
                <a:solidFill>
                  <a:srgbClr val="4F0B7B"/>
                </a:solidFill>
                <a:latin typeface="HGPｺﾞｼｯｸE" pitchFamily="50" charset="-128"/>
                <a:ea typeface="HGPｺﾞｼｯｸE" pitchFamily="50" charset="-128"/>
              </a:rPr>
              <a:t>土</a:t>
            </a:r>
            <a:r>
              <a:rPr lang="en-US" altLang="ja-JP" sz="1200" dirty="0">
                <a:solidFill>
                  <a:srgbClr val="4F0B7B"/>
                </a:solidFill>
                <a:latin typeface="HGPｺﾞｼｯｸE" pitchFamily="50" charset="-128"/>
                <a:ea typeface="HGPｺﾞｼｯｸE" pitchFamily="50" charset="-128"/>
              </a:rPr>
              <a:t>)</a:t>
            </a:r>
            <a:r>
              <a:rPr lang="ja-JP" altLang="en-US" sz="1200" dirty="0">
                <a:solidFill>
                  <a:srgbClr val="4F0B7B"/>
                </a:solidFill>
                <a:latin typeface="HGPｺﾞｼｯｸE" pitchFamily="50" charset="-128"/>
                <a:ea typeface="HGPｺﾞｼｯｸE" pitchFamily="50" charset="-128"/>
              </a:rPr>
              <a:t>  </a:t>
            </a:r>
            <a:r>
              <a:rPr lang="en-US" altLang="ja-JP" sz="1200" dirty="0">
                <a:solidFill>
                  <a:srgbClr val="4F0B7B"/>
                </a:solidFill>
                <a:latin typeface="HGPｺﾞｼｯｸE" pitchFamily="50" charset="-128"/>
                <a:ea typeface="HGPｺﾞｼｯｸE" pitchFamily="50" charset="-128"/>
              </a:rPr>
              <a:t>14:00</a:t>
            </a:r>
            <a:r>
              <a:rPr lang="ja-JP" altLang="en-US" sz="1200" dirty="0">
                <a:solidFill>
                  <a:srgbClr val="4F0B7B"/>
                </a:solidFill>
                <a:latin typeface="HGPｺﾞｼｯｸE" pitchFamily="50" charset="-128"/>
                <a:ea typeface="HGPｺﾞｼｯｸE" pitchFamily="50" charset="-128"/>
              </a:rPr>
              <a:t>～ </a:t>
            </a:r>
            <a:r>
              <a:rPr lang="en-US" altLang="ja-JP" sz="1200" dirty="0">
                <a:solidFill>
                  <a:srgbClr val="4F0B7B"/>
                </a:solidFill>
                <a:latin typeface="HGPｺﾞｼｯｸE" pitchFamily="50" charset="-128"/>
                <a:ea typeface="HGPｺﾞｼｯｸE" pitchFamily="50" charset="-128"/>
              </a:rPr>
              <a:t>18:30</a:t>
            </a:r>
            <a:r>
              <a:rPr lang="ja-JP" altLang="en-US" sz="1200" dirty="0">
                <a:solidFill>
                  <a:srgbClr val="4F0B7B"/>
                </a:solidFill>
                <a:latin typeface="HGPｺﾞｼｯｸE" pitchFamily="50" charset="-128"/>
                <a:ea typeface="HGPｺﾞｼｯｸE" pitchFamily="50" charset="-128"/>
              </a:rPr>
              <a:t>　（受付開始</a:t>
            </a:r>
            <a:r>
              <a:rPr lang="en-US" altLang="ja-JP" sz="1200" dirty="0">
                <a:solidFill>
                  <a:srgbClr val="4F0B7B"/>
                </a:solidFill>
                <a:latin typeface="HGPｺﾞｼｯｸE" pitchFamily="50" charset="-128"/>
                <a:ea typeface="HGPｺﾞｼｯｸE" pitchFamily="50" charset="-128"/>
              </a:rPr>
              <a:t>13:30</a:t>
            </a:r>
            <a:r>
              <a:rPr lang="ja-JP" altLang="en-US" sz="1200" dirty="0">
                <a:solidFill>
                  <a:srgbClr val="4F0B7B"/>
                </a:solidFill>
                <a:latin typeface="HGPｺﾞｼｯｸE" pitchFamily="50" charset="-128"/>
                <a:ea typeface="HGPｺﾞｼｯｸE" pitchFamily="50" charset="-128"/>
              </a:rPr>
              <a:t>）</a:t>
            </a:r>
            <a:endParaRPr lang="en-US" altLang="ja-JP" sz="1200" dirty="0">
              <a:solidFill>
                <a:srgbClr val="4F0B7B"/>
              </a:solidFill>
              <a:latin typeface="HGPｺﾞｼｯｸE" pitchFamily="50" charset="-128"/>
              <a:ea typeface="HGPｺﾞｼｯｸE" pitchFamily="50" charset="-128"/>
            </a:endParaRPr>
          </a:p>
        </p:txBody>
      </p:sp>
      <p:sp>
        <p:nvSpPr>
          <p:cNvPr id="2054" name="Rectangle 10"/>
          <p:cNvSpPr>
            <a:spLocks noChangeArrowheads="1"/>
          </p:cNvSpPr>
          <p:nvPr/>
        </p:nvSpPr>
        <p:spPr bwMode="auto">
          <a:xfrm>
            <a:off x="-287822" y="1341736"/>
            <a:ext cx="1538127" cy="169075"/>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日時</a:t>
            </a:r>
          </a:p>
        </p:txBody>
      </p:sp>
      <p:sp>
        <p:nvSpPr>
          <p:cNvPr id="2055" name="Rectangle 38"/>
          <p:cNvSpPr>
            <a:spLocks noChangeArrowheads="1"/>
          </p:cNvSpPr>
          <p:nvPr/>
        </p:nvSpPr>
        <p:spPr bwMode="auto">
          <a:xfrm>
            <a:off x="-287822" y="1587047"/>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会場</a:t>
            </a:r>
          </a:p>
        </p:txBody>
      </p:sp>
      <p:sp>
        <p:nvSpPr>
          <p:cNvPr id="2059" name="正方形/長方形 35"/>
          <p:cNvSpPr>
            <a:spLocks noChangeArrowheads="1"/>
          </p:cNvSpPr>
          <p:nvPr/>
        </p:nvSpPr>
        <p:spPr bwMode="auto">
          <a:xfrm>
            <a:off x="519113" y="431095"/>
            <a:ext cx="6638925" cy="584775"/>
          </a:xfrm>
          <a:prstGeom prst="rect">
            <a:avLst/>
          </a:prstGeom>
          <a:noFill/>
          <a:ln w="9525">
            <a:noFill/>
            <a:miter lim="800000"/>
            <a:headEnd/>
            <a:tailEnd/>
          </a:ln>
        </p:spPr>
        <p:txBody>
          <a:bodyPr>
            <a:spAutoFit/>
          </a:bodyPr>
          <a:lstStyle/>
          <a:p>
            <a:pPr algn="ctr">
              <a:defRPr/>
            </a:pPr>
            <a:r>
              <a:rPr lang="ja-JP" altLang="en-US" sz="3200" b="1" dirty="0">
                <a:solidFill>
                  <a:schemeClr val="accent4"/>
                </a:solidFill>
                <a:latin typeface="HGS創英角ｺﾞｼｯｸUB" pitchFamily="50" charset="-128"/>
                <a:ea typeface="HGS創英角ｺﾞｼｯｸUB" pitchFamily="50" charset="-128"/>
              </a:rPr>
              <a:t>ぐんま</a:t>
            </a:r>
            <a:r>
              <a:rPr lang="en-US" altLang="ja-JP" sz="3200" b="1" dirty="0">
                <a:solidFill>
                  <a:schemeClr val="accent4"/>
                </a:solidFill>
                <a:latin typeface="HGS創英角ｺﾞｼｯｸUB" pitchFamily="50" charset="-128"/>
                <a:ea typeface="HGS創英角ｺﾞｼｯｸUB" pitchFamily="50" charset="-128"/>
              </a:rPr>
              <a:t>ESD</a:t>
            </a:r>
            <a:r>
              <a:rPr lang="ja-JP" altLang="en-US" sz="3200" b="1" dirty="0">
                <a:solidFill>
                  <a:schemeClr val="accent4"/>
                </a:solidFill>
                <a:latin typeface="HGS創英角ｺﾞｼｯｸUB" pitchFamily="50" charset="-128"/>
                <a:ea typeface="HGS創英角ｺﾞｼｯｸUB" pitchFamily="50" charset="-128"/>
              </a:rPr>
              <a:t>ハンズオンセミナー</a:t>
            </a:r>
            <a:endParaRPr lang="ja-JP" altLang="en-US" b="1" dirty="0">
              <a:solidFill>
                <a:schemeClr val="accent4"/>
              </a:solidFill>
              <a:latin typeface="HGS創英角ｺﾞｼｯｸUB" pitchFamily="50" charset="-128"/>
              <a:ea typeface="HGS創英角ｺﾞｼｯｸUB" pitchFamily="50" charset="-128"/>
            </a:endParaRPr>
          </a:p>
        </p:txBody>
      </p:sp>
      <p:sp>
        <p:nvSpPr>
          <p:cNvPr id="2" name="Rectangle 40"/>
          <p:cNvSpPr>
            <a:spLocks noChangeArrowheads="1"/>
          </p:cNvSpPr>
          <p:nvPr/>
        </p:nvSpPr>
        <p:spPr bwMode="auto">
          <a:xfrm>
            <a:off x="790147" y="3194134"/>
            <a:ext cx="5391943" cy="246221"/>
          </a:xfrm>
          <a:prstGeom prst="rect">
            <a:avLst/>
          </a:prstGeom>
          <a:noFill/>
          <a:ln w="12700">
            <a:noFill/>
            <a:miter lim="800000"/>
            <a:headEnd/>
            <a:tailEnd/>
          </a:ln>
        </p:spPr>
        <p:txBody>
          <a:bodyPr wrap="square" lIns="0" tIns="0" rIns="0" bIns="0">
            <a:spAutoFit/>
          </a:bodyPr>
          <a:lstStyle/>
          <a:p>
            <a:pPr algn="ctr"/>
            <a:r>
              <a:rPr lang="en-US" altLang="en-US" sz="1600" b="1" dirty="0">
                <a:solidFill>
                  <a:schemeClr val="folHlink"/>
                </a:solidFill>
                <a:latin typeface="HGPｺﾞｼｯｸE" panose="020B0900000000000000" pitchFamily="50" charset="-128"/>
                <a:ea typeface="HGPｺﾞｼｯｸE" panose="020B0900000000000000" pitchFamily="50" charset="-128"/>
              </a:rPr>
              <a:t>   ■</a:t>
            </a:r>
            <a:r>
              <a:rPr lang="ja-JP" altLang="en-US" sz="1600" b="1" dirty="0">
                <a:solidFill>
                  <a:schemeClr val="folHlink"/>
                </a:solidFill>
                <a:latin typeface="HGPｺﾞｼｯｸE" panose="020B0900000000000000" pitchFamily="50" charset="-128"/>
                <a:ea typeface="HGPｺﾞｼｯｸE" panose="020B0900000000000000" pitchFamily="50" charset="-128"/>
              </a:rPr>
              <a:t>　プログラム　■</a:t>
            </a:r>
            <a:endParaRPr lang="en-US" altLang="ja-JP" sz="1100" b="1" dirty="0">
              <a:solidFill>
                <a:schemeClr val="accent4"/>
              </a:solidFill>
              <a:latin typeface="HGPｺﾞｼｯｸE" pitchFamily="50" charset="-128"/>
              <a:ea typeface="HGPｺﾞｼｯｸE" pitchFamily="50" charset="-128"/>
            </a:endParaRPr>
          </a:p>
        </p:txBody>
      </p:sp>
      <p:sp>
        <p:nvSpPr>
          <p:cNvPr id="2067" name="Rectangle 38"/>
          <p:cNvSpPr>
            <a:spLocks noChangeArrowheads="1"/>
          </p:cNvSpPr>
          <p:nvPr/>
        </p:nvSpPr>
        <p:spPr bwMode="auto">
          <a:xfrm>
            <a:off x="-287822" y="1819493"/>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募集</a:t>
            </a:r>
          </a:p>
        </p:txBody>
      </p:sp>
      <p:sp>
        <p:nvSpPr>
          <p:cNvPr id="25" name="フレーム 24"/>
          <p:cNvSpPr/>
          <p:nvPr/>
        </p:nvSpPr>
        <p:spPr bwMode="auto">
          <a:xfrm>
            <a:off x="257175" y="153168"/>
            <a:ext cx="6943725" cy="1117935"/>
          </a:xfrm>
          <a:prstGeom prst="frame">
            <a:avLst/>
          </a:prstGeom>
          <a:noFill/>
          <a:ln w="12700" cap="flat" cmpd="sng" algn="ctr">
            <a:solidFill>
              <a:schemeClr val="tx1"/>
            </a:solidFill>
            <a:prstDash val="solid"/>
            <a:round/>
            <a:headEnd type="none" w="med" len="med"/>
            <a:tailEnd type="none" w="med" len="med"/>
          </a:ln>
          <a:effectLst/>
        </p:spPr>
        <p:txBody>
          <a:bodyPr lIns="0" tIns="0" rIns="0" bIns="0"/>
          <a:lstStyle/>
          <a:p>
            <a:pPr defTabSz="995363">
              <a:defRPr/>
            </a:pPr>
            <a:endParaRPr lang="ja-JP" altLang="en-US">
              <a:ea typeface="ＭＳ ゴシック" pitchFamily="49" charset="-128"/>
            </a:endParaRPr>
          </a:p>
        </p:txBody>
      </p:sp>
      <p:sp>
        <p:nvSpPr>
          <p:cNvPr id="32" name="Rectangle 38"/>
          <p:cNvSpPr>
            <a:spLocks noChangeArrowheads="1"/>
          </p:cNvSpPr>
          <p:nvPr/>
        </p:nvSpPr>
        <p:spPr bwMode="auto">
          <a:xfrm>
            <a:off x="-287822" y="2042853"/>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会費</a:t>
            </a:r>
          </a:p>
        </p:txBody>
      </p:sp>
      <p:sp>
        <p:nvSpPr>
          <p:cNvPr id="33" name="Rectangle 38"/>
          <p:cNvSpPr>
            <a:spLocks noChangeArrowheads="1"/>
          </p:cNvSpPr>
          <p:nvPr/>
        </p:nvSpPr>
        <p:spPr bwMode="auto">
          <a:xfrm>
            <a:off x="-287822" y="2268344"/>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応募方法</a:t>
            </a:r>
          </a:p>
        </p:txBody>
      </p:sp>
      <p:sp>
        <p:nvSpPr>
          <p:cNvPr id="34" name="Rectangle 38"/>
          <p:cNvSpPr>
            <a:spLocks noChangeArrowheads="1"/>
          </p:cNvSpPr>
          <p:nvPr/>
        </p:nvSpPr>
        <p:spPr bwMode="auto">
          <a:xfrm>
            <a:off x="-287822" y="2493841"/>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応募締切</a:t>
            </a:r>
          </a:p>
        </p:txBody>
      </p:sp>
      <p:sp>
        <p:nvSpPr>
          <p:cNvPr id="35" name="Rectangle 38"/>
          <p:cNvSpPr>
            <a:spLocks noChangeArrowheads="1"/>
          </p:cNvSpPr>
          <p:nvPr/>
        </p:nvSpPr>
        <p:spPr bwMode="auto">
          <a:xfrm>
            <a:off x="-287822" y="2733518"/>
            <a:ext cx="1538127" cy="161150"/>
          </a:xfrm>
          <a:prstGeom prst="rect">
            <a:avLst/>
          </a:prstGeom>
          <a:solidFill>
            <a:schemeClr val="folHlink"/>
          </a:solidFill>
          <a:ln w="12700">
            <a:solidFill>
              <a:schemeClr val="folHlink"/>
            </a:solidFill>
            <a:miter lim="800000"/>
            <a:headEnd/>
            <a:tailEnd/>
          </a:ln>
        </p:spPr>
        <p:txBody>
          <a:bodyPr wrap="none" lIns="792000" tIns="0" rIns="0" bIns="0" anchor="ctr"/>
          <a:lstStyle/>
          <a:p>
            <a:pPr defTabSz="995363"/>
            <a:r>
              <a:rPr lang="ja-JP" altLang="en-US" sz="1200" dirty="0">
                <a:solidFill>
                  <a:schemeClr val="bg1"/>
                </a:solidFill>
                <a:latin typeface="HGPｺﾞｼｯｸE" panose="020B0900000000000000" pitchFamily="50" charset="-128"/>
                <a:ea typeface="HGPｺﾞｼｯｸE" panose="020B0900000000000000" pitchFamily="50" charset="-128"/>
              </a:rPr>
              <a:t>お問合せ</a:t>
            </a:r>
          </a:p>
        </p:txBody>
      </p:sp>
      <p:sp>
        <p:nvSpPr>
          <p:cNvPr id="36" name="Rectangle 9"/>
          <p:cNvSpPr>
            <a:spLocks noChangeArrowheads="1"/>
          </p:cNvSpPr>
          <p:nvPr/>
        </p:nvSpPr>
        <p:spPr bwMode="auto">
          <a:xfrm>
            <a:off x="1343934" y="1571711"/>
            <a:ext cx="5702138" cy="184666"/>
          </a:xfrm>
          <a:prstGeom prst="rect">
            <a:avLst/>
          </a:prstGeom>
          <a:noFill/>
          <a:ln w="12700">
            <a:noFill/>
            <a:miter lim="800000"/>
            <a:headEnd/>
            <a:tailEnd/>
          </a:ln>
        </p:spPr>
        <p:txBody>
          <a:bodyPr wrap="square" lIns="0" tIns="0" rIns="0" bIns="0">
            <a:spAutoFit/>
          </a:bodyPr>
          <a:lstStyle/>
          <a:p>
            <a:pPr defTabSz="995363"/>
            <a:r>
              <a:rPr lang="ja-JP" altLang="en-US" sz="1200" dirty="0">
                <a:solidFill>
                  <a:srgbClr val="4F0B7B"/>
                </a:solidFill>
                <a:latin typeface="HGPｺﾞｼｯｸE" pitchFamily="50" charset="-128"/>
                <a:ea typeface="HGPｺﾞｼｯｸE" pitchFamily="50" charset="-128"/>
              </a:rPr>
              <a:t>ホテルラシーネ新前橋</a:t>
            </a:r>
            <a:endParaRPr lang="en-US" altLang="ja-JP" sz="1200" dirty="0">
              <a:solidFill>
                <a:srgbClr val="4F0B7B"/>
              </a:solidFill>
              <a:latin typeface="HGPｺﾞｼｯｸE" pitchFamily="50" charset="-128"/>
              <a:ea typeface="HGPｺﾞｼｯｸE" pitchFamily="50" charset="-128"/>
            </a:endParaRPr>
          </a:p>
        </p:txBody>
      </p:sp>
      <p:sp>
        <p:nvSpPr>
          <p:cNvPr id="37" name="Rectangle 9"/>
          <p:cNvSpPr>
            <a:spLocks noChangeArrowheads="1"/>
          </p:cNvSpPr>
          <p:nvPr/>
        </p:nvSpPr>
        <p:spPr bwMode="auto">
          <a:xfrm>
            <a:off x="1343935" y="1805844"/>
            <a:ext cx="5814103" cy="185153"/>
          </a:xfrm>
          <a:prstGeom prst="rect">
            <a:avLst/>
          </a:prstGeom>
          <a:noFill/>
          <a:ln w="12700">
            <a:noFill/>
            <a:miter lim="800000"/>
            <a:headEnd/>
            <a:tailEnd/>
          </a:ln>
        </p:spPr>
        <p:txBody>
          <a:bodyPr wrap="square" lIns="0" tIns="0" rIns="0" bIns="0">
            <a:spAutoFit/>
          </a:bodyPr>
          <a:lstStyle/>
          <a:p>
            <a:pPr defTabSz="995363"/>
            <a:r>
              <a:rPr lang="ja-JP" altLang="en-US" sz="1200" b="1" dirty="0">
                <a:solidFill>
                  <a:srgbClr val="4F0B7B"/>
                </a:solidFill>
                <a:latin typeface="HGPｺﾞｼｯｸE" pitchFamily="50" charset="-128"/>
                <a:ea typeface="HGPｺﾞｼｯｸE" pitchFamily="50" charset="-128"/>
              </a:rPr>
              <a:t>①胃</a:t>
            </a:r>
            <a:r>
              <a:rPr lang="en-US" altLang="ja-JP" sz="1200" b="1" dirty="0">
                <a:solidFill>
                  <a:srgbClr val="4F0B7B"/>
                </a:solidFill>
                <a:latin typeface="HGPｺﾞｼｯｸE" pitchFamily="50" charset="-128"/>
                <a:ea typeface="HGPｺﾞｼｯｸE" pitchFamily="50" charset="-128"/>
              </a:rPr>
              <a:t>ESD Basic </a:t>
            </a:r>
            <a:r>
              <a:rPr lang="ja-JP" altLang="en-US" sz="1200" b="1" dirty="0">
                <a:solidFill>
                  <a:srgbClr val="4F0B7B"/>
                </a:solidFill>
                <a:latin typeface="HGPｺﾞｼｯｸE" pitchFamily="50" charset="-128"/>
                <a:ea typeface="HGPｺﾞｼｯｸE" pitchFamily="50" charset="-128"/>
              </a:rPr>
              <a:t>コース　 ②胃</a:t>
            </a:r>
            <a:r>
              <a:rPr lang="en-US" altLang="ja-JP" sz="1200" b="1" dirty="0">
                <a:solidFill>
                  <a:srgbClr val="4F0B7B"/>
                </a:solidFill>
                <a:latin typeface="HGPｺﾞｼｯｸE" pitchFamily="50" charset="-128"/>
                <a:ea typeface="HGPｺﾞｼｯｸE" pitchFamily="50" charset="-128"/>
              </a:rPr>
              <a:t>ESD</a:t>
            </a:r>
            <a:r>
              <a:rPr lang="ja-JP" altLang="en-US" sz="1200" b="1" dirty="0">
                <a:solidFill>
                  <a:srgbClr val="4F0B7B"/>
                </a:solidFill>
                <a:latin typeface="HGPｺﾞｼｯｸE" pitchFamily="50" charset="-128"/>
                <a:ea typeface="HGPｺﾞｼｯｸE" pitchFamily="50" charset="-128"/>
              </a:rPr>
              <a:t> </a:t>
            </a:r>
            <a:r>
              <a:rPr lang="en-US" altLang="ja-JP" sz="1200" b="1" dirty="0">
                <a:solidFill>
                  <a:srgbClr val="4F0B7B"/>
                </a:solidFill>
                <a:latin typeface="HGPｺﾞｼｯｸE" pitchFamily="50" charset="-128"/>
                <a:ea typeface="HGPｺﾞｼｯｸE" pitchFamily="50" charset="-128"/>
              </a:rPr>
              <a:t>Advanced</a:t>
            </a:r>
            <a:r>
              <a:rPr lang="ja-JP" altLang="en-US" sz="1200" b="1" dirty="0">
                <a:solidFill>
                  <a:srgbClr val="4F0B7B"/>
                </a:solidFill>
                <a:latin typeface="HGPｺﾞｼｯｸE" pitchFamily="50" charset="-128"/>
                <a:ea typeface="HGPｺﾞｼｯｸE" pitchFamily="50" charset="-128"/>
              </a:rPr>
              <a:t> コース　　③ 大腸</a:t>
            </a:r>
            <a:r>
              <a:rPr lang="en-US" altLang="ja-JP" sz="1200" b="1" dirty="0">
                <a:solidFill>
                  <a:srgbClr val="4F0B7B"/>
                </a:solidFill>
                <a:latin typeface="HGPｺﾞｼｯｸE" pitchFamily="50" charset="-128"/>
                <a:ea typeface="HGPｺﾞｼｯｸE" pitchFamily="50" charset="-128"/>
              </a:rPr>
              <a:t>ESD</a:t>
            </a:r>
            <a:r>
              <a:rPr lang="ja-JP" altLang="en-US" sz="1200" b="1" dirty="0">
                <a:solidFill>
                  <a:srgbClr val="4F0B7B"/>
                </a:solidFill>
                <a:latin typeface="HGPｺﾞｼｯｸE" pitchFamily="50" charset="-128"/>
                <a:ea typeface="HGPｺﾞｼｯｸE" pitchFamily="50" charset="-128"/>
              </a:rPr>
              <a:t>　血流下コース</a:t>
            </a:r>
            <a:endParaRPr lang="en-US" altLang="ja-JP" sz="1200" b="1" dirty="0">
              <a:solidFill>
                <a:srgbClr val="4F0B7B"/>
              </a:solidFill>
              <a:latin typeface="HGPｺﾞｼｯｸE" pitchFamily="50" charset="-128"/>
              <a:ea typeface="HGPｺﾞｼｯｸE" pitchFamily="50" charset="-128"/>
            </a:endParaRPr>
          </a:p>
        </p:txBody>
      </p:sp>
      <p:sp>
        <p:nvSpPr>
          <p:cNvPr id="38" name="Rectangle 9"/>
          <p:cNvSpPr>
            <a:spLocks noChangeArrowheads="1"/>
          </p:cNvSpPr>
          <p:nvPr/>
        </p:nvSpPr>
        <p:spPr bwMode="auto">
          <a:xfrm>
            <a:off x="1343934" y="2013169"/>
            <a:ext cx="7161729" cy="184666"/>
          </a:xfrm>
          <a:prstGeom prst="rect">
            <a:avLst/>
          </a:prstGeom>
          <a:noFill/>
          <a:ln w="12700">
            <a:noFill/>
            <a:miter lim="800000"/>
            <a:headEnd/>
            <a:tailEnd/>
          </a:ln>
        </p:spPr>
        <p:txBody>
          <a:bodyPr wrap="square" lIns="0" tIns="0" rIns="0" bIns="0">
            <a:spAutoFit/>
          </a:bodyPr>
          <a:lstStyle/>
          <a:p>
            <a:pPr defTabSz="995363"/>
            <a:r>
              <a:rPr lang="en-US" altLang="ja-JP" sz="1200" dirty="0">
                <a:solidFill>
                  <a:srgbClr val="4F0B7B"/>
                </a:solidFill>
                <a:latin typeface="HGPｺﾞｼｯｸE" pitchFamily="50" charset="-128"/>
                <a:ea typeface="HGPｺﾞｼｯｸE" pitchFamily="50" charset="-128"/>
              </a:rPr>
              <a:t>5,000</a:t>
            </a:r>
            <a:r>
              <a:rPr lang="ja-JP" altLang="en-US" sz="1200" dirty="0">
                <a:solidFill>
                  <a:srgbClr val="4F0B7B"/>
                </a:solidFill>
                <a:latin typeface="HGPｺﾞｼｯｸE" pitchFamily="50" charset="-128"/>
                <a:ea typeface="HGPｺﾞｼｯｸE" pitchFamily="50" charset="-128"/>
              </a:rPr>
              <a:t>円　（ </a:t>
            </a:r>
            <a:r>
              <a:rPr lang="en-US" altLang="ja-JP" sz="1200" dirty="0">
                <a:solidFill>
                  <a:srgbClr val="4F0B7B"/>
                </a:solidFill>
                <a:latin typeface="HGPｺﾞｼｯｸE" pitchFamily="50" charset="-128"/>
                <a:ea typeface="HGPｺﾞｼｯｸE" pitchFamily="50" charset="-128"/>
              </a:rPr>
              <a:t>1Table</a:t>
            </a:r>
            <a:r>
              <a:rPr lang="ja-JP" altLang="en-US" sz="1200" dirty="0">
                <a:solidFill>
                  <a:srgbClr val="4F0B7B"/>
                </a:solidFill>
                <a:latin typeface="HGPｺﾞｼｯｸE" pitchFamily="50" charset="-128"/>
                <a:ea typeface="HGPｺﾞｼｯｸE" pitchFamily="50" charset="-128"/>
              </a:rPr>
              <a:t>定員</a:t>
            </a:r>
            <a:r>
              <a:rPr lang="en-US" altLang="ja-JP" sz="1200" dirty="0">
                <a:solidFill>
                  <a:srgbClr val="4F0B7B"/>
                </a:solidFill>
                <a:latin typeface="HGPｺﾞｼｯｸE" pitchFamily="50" charset="-128"/>
                <a:ea typeface="HGPｺﾞｼｯｸE" pitchFamily="50" charset="-128"/>
              </a:rPr>
              <a:t>4</a:t>
            </a:r>
            <a:r>
              <a:rPr lang="ja-JP" altLang="en-US" sz="1200" dirty="0">
                <a:solidFill>
                  <a:srgbClr val="4F0B7B"/>
                </a:solidFill>
                <a:latin typeface="HGPｺﾞｼｯｸE" pitchFamily="50" charset="-128"/>
                <a:ea typeface="HGPｺﾞｼｯｸE" pitchFamily="50" charset="-128"/>
              </a:rPr>
              <a:t>名 ）</a:t>
            </a:r>
            <a:endParaRPr lang="en-US" altLang="ja-JP" sz="1200" dirty="0">
              <a:solidFill>
                <a:srgbClr val="4F0B7B"/>
              </a:solidFill>
              <a:latin typeface="HGPｺﾞｼｯｸE" pitchFamily="50" charset="-128"/>
              <a:ea typeface="HGPｺﾞｼｯｸE" pitchFamily="50" charset="-128"/>
            </a:endParaRPr>
          </a:p>
        </p:txBody>
      </p:sp>
      <p:sp>
        <p:nvSpPr>
          <p:cNvPr id="39" name="Rectangle 9"/>
          <p:cNvSpPr>
            <a:spLocks noChangeArrowheads="1"/>
          </p:cNvSpPr>
          <p:nvPr/>
        </p:nvSpPr>
        <p:spPr bwMode="auto">
          <a:xfrm>
            <a:off x="1343934" y="2245933"/>
            <a:ext cx="7161729" cy="184666"/>
          </a:xfrm>
          <a:prstGeom prst="rect">
            <a:avLst/>
          </a:prstGeom>
          <a:noFill/>
          <a:ln w="12700">
            <a:noFill/>
            <a:miter lim="800000"/>
            <a:headEnd/>
            <a:tailEnd/>
          </a:ln>
        </p:spPr>
        <p:txBody>
          <a:bodyPr wrap="square" lIns="0" tIns="0" rIns="0" bIns="0">
            <a:spAutoFit/>
          </a:bodyPr>
          <a:lstStyle/>
          <a:p>
            <a:pPr defTabSz="995363"/>
            <a:r>
              <a:rPr lang="ja-JP" altLang="en-US" sz="1200" dirty="0">
                <a:solidFill>
                  <a:srgbClr val="4F0B7B"/>
                </a:solidFill>
                <a:latin typeface="HGPｺﾞｼｯｸE" pitchFamily="50" charset="-128"/>
                <a:ea typeface="HGPｺﾞｼｯｸE" pitchFamily="50" charset="-128"/>
              </a:rPr>
              <a:t>ご応募は「</a:t>
            </a:r>
            <a:r>
              <a:rPr lang="en-US" altLang="ja-JP" sz="1200" dirty="0">
                <a:solidFill>
                  <a:srgbClr val="4F0B7B"/>
                </a:solidFill>
                <a:latin typeface="HGPｺﾞｼｯｸE" pitchFamily="50" charset="-128"/>
                <a:ea typeface="HGPｺﾞｼｯｸE" pitchFamily="50" charset="-128"/>
              </a:rPr>
              <a:t>E-mail</a:t>
            </a:r>
            <a:r>
              <a:rPr lang="ja-JP" altLang="en-US" sz="1200" dirty="0">
                <a:solidFill>
                  <a:srgbClr val="4F0B7B"/>
                </a:solidFill>
                <a:latin typeface="HGPｺﾞｼｯｸE" pitchFamily="50" charset="-128"/>
                <a:ea typeface="HGPｺﾞｼｯｸE" pitchFamily="50" charset="-128"/>
              </a:rPr>
              <a:t>」にてお願い致します。詳細は参加申込書をご参照ください。</a:t>
            </a:r>
            <a:endParaRPr lang="en-US" altLang="ja-JP" sz="1200" dirty="0">
              <a:solidFill>
                <a:srgbClr val="4F0B7B"/>
              </a:solidFill>
              <a:latin typeface="HGPｺﾞｼｯｸE" pitchFamily="50" charset="-128"/>
              <a:ea typeface="HGPｺﾞｼｯｸE" pitchFamily="50" charset="-128"/>
            </a:endParaRPr>
          </a:p>
        </p:txBody>
      </p:sp>
      <p:sp>
        <p:nvSpPr>
          <p:cNvPr id="40" name="Rectangle 9"/>
          <p:cNvSpPr>
            <a:spLocks noChangeArrowheads="1"/>
          </p:cNvSpPr>
          <p:nvPr/>
        </p:nvSpPr>
        <p:spPr bwMode="auto">
          <a:xfrm>
            <a:off x="1343935" y="2474057"/>
            <a:ext cx="5702138" cy="184666"/>
          </a:xfrm>
          <a:prstGeom prst="rect">
            <a:avLst/>
          </a:prstGeom>
          <a:noFill/>
          <a:ln w="12700">
            <a:noFill/>
            <a:miter lim="800000"/>
            <a:headEnd/>
            <a:tailEnd/>
          </a:ln>
        </p:spPr>
        <p:txBody>
          <a:bodyPr wrap="square" lIns="0" tIns="0" rIns="0" bIns="0">
            <a:spAutoFit/>
          </a:bodyPr>
          <a:lstStyle/>
          <a:p>
            <a:pPr defTabSz="995363"/>
            <a:r>
              <a:rPr lang="ja-JP" altLang="en-US" sz="1200" dirty="0">
                <a:solidFill>
                  <a:srgbClr val="4F0B7B"/>
                </a:solidFill>
                <a:latin typeface="HGPｺﾞｼｯｸE" pitchFamily="50" charset="-128"/>
                <a:ea typeface="HGPｺﾞｼｯｸE" pitchFamily="50" charset="-128"/>
              </a:rPr>
              <a:t>平成</a:t>
            </a:r>
            <a:r>
              <a:rPr lang="en-US" altLang="ja-JP" sz="1200" dirty="0">
                <a:solidFill>
                  <a:srgbClr val="4F0B7B"/>
                </a:solidFill>
                <a:latin typeface="HGPｺﾞｼｯｸE" pitchFamily="50" charset="-128"/>
                <a:ea typeface="HGPｺﾞｼｯｸE" pitchFamily="50" charset="-128"/>
              </a:rPr>
              <a:t>30</a:t>
            </a:r>
            <a:r>
              <a:rPr lang="ja-JP" altLang="en-US" sz="1200" dirty="0">
                <a:solidFill>
                  <a:srgbClr val="4F0B7B"/>
                </a:solidFill>
                <a:latin typeface="HGPｺﾞｼｯｸE" pitchFamily="50" charset="-128"/>
                <a:ea typeface="HGPｺﾞｼｯｸE" pitchFamily="50" charset="-128"/>
              </a:rPr>
              <a:t>年</a:t>
            </a:r>
            <a:r>
              <a:rPr lang="en-US" altLang="ja-JP" sz="1200" dirty="0">
                <a:solidFill>
                  <a:srgbClr val="4F0B7B"/>
                </a:solidFill>
                <a:latin typeface="HGPｺﾞｼｯｸE" pitchFamily="50" charset="-128"/>
                <a:ea typeface="HGPｺﾞｼｯｸE" pitchFamily="50" charset="-128"/>
              </a:rPr>
              <a:t>9</a:t>
            </a:r>
            <a:r>
              <a:rPr lang="ja-JP" altLang="en-US" sz="1200" dirty="0">
                <a:solidFill>
                  <a:srgbClr val="4F0B7B"/>
                </a:solidFill>
                <a:latin typeface="HGPｺﾞｼｯｸE" pitchFamily="50" charset="-128"/>
                <a:ea typeface="HGPｺﾞｼｯｸE" pitchFamily="50" charset="-128"/>
              </a:rPr>
              <a:t>月</a:t>
            </a:r>
            <a:r>
              <a:rPr lang="en-US" altLang="ja-JP" sz="1200" dirty="0">
                <a:solidFill>
                  <a:srgbClr val="4F0B7B"/>
                </a:solidFill>
                <a:latin typeface="HGPｺﾞｼｯｸE" pitchFamily="50" charset="-128"/>
                <a:ea typeface="HGPｺﾞｼｯｸE" pitchFamily="50" charset="-128"/>
              </a:rPr>
              <a:t>21</a:t>
            </a:r>
            <a:r>
              <a:rPr lang="ja-JP" altLang="en-US" sz="1200" dirty="0">
                <a:solidFill>
                  <a:srgbClr val="4F0B7B"/>
                </a:solidFill>
                <a:latin typeface="HGPｺﾞｼｯｸE" pitchFamily="50" charset="-128"/>
                <a:ea typeface="HGPｺﾞｼｯｸE" pitchFamily="50" charset="-128"/>
              </a:rPr>
              <a:t>年日（金）まで　　先着順にて定員になり次第締め切らせて頂きます。　</a:t>
            </a:r>
            <a:endParaRPr lang="en-US" altLang="ja-JP" sz="1200" dirty="0">
              <a:solidFill>
                <a:srgbClr val="FF0000"/>
              </a:solidFill>
              <a:latin typeface="HGPｺﾞｼｯｸE" pitchFamily="50" charset="-128"/>
              <a:ea typeface="HGPｺﾞｼｯｸE" pitchFamily="50" charset="-128"/>
            </a:endParaRPr>
          </a:p>
        </p:txBody>
      </p:sp>
      <p:sp>
        <p:nvSpPr>
          <p:cNvPr id="41" name="Rectangle 9"/>
          <p:cNvSpPr>
            <a:spLocks noChangeArrowheads="1"/>
          </p:cNvSpPr>
          <p:nvPr/>
        </p:nvSpPr>
        <p:spPr bwMode="auto">
          <a:xfrm>
            <a:off x="1346268" y="2712273"/>
            <a:ext cx="4454032" cy="184666"/>
          </a:xfrm>
          <a:prstGeom prst="rect">
            <a:avLst/>
          </a:prstGeom>
          <a:noFill/>
          <a:ln w="12700">
            <a:noFill/>
            <a:miter lim="800000"/>
            <a:headEnd/>
            <a:tailEnd/>
          </a:ln>
        </p:spPr>
        <p:txBody>
          <a:bodyPr wrap="square" lIns="0" tIns="0" rIns="0" bIns="0">
            <a:spAutoFit/>
          </a:bodyPr>
          <a:lstStyle/>
          <a:p>
            <a:pPr defTabSz="995363"/>
            <a:r>
              <a:rPr lang="ja-JP" altLang="en-US" sz="1200" dirty="0">
                <a:solidFill>
                  <a:srgbClr val="4F0B7B"/>
                </a:solidFill>
                <a:latin typeface="HGPｺﾞｼｯｸE" pitchFamily="50" charset="-128"/>
                <a:ea typeface="HGPｺﾞｼｯｸE" pitchFamily="50" charset="-128"/>
              </a:rPr>
              <a:t>ボストン・サイエンティフィックジャパン株式会社　阿部　泰久</a:t>
            </a:r>
            <a:endParaRPr lang="en-US" altLang="ja-JP" sz="1200" dirty="0">
              <a:solidFill>
                <a:srgbClr val="4F0B7B"/>
              </a:solidFill>
              <a:latin typeface="HGPｺﾞｼｯｸE" pitchFamily="50" charset="-128"/>
              <a:ea typeface="HGPｺﾞｼｯｸE" pitchFamily="50" charset="-128"/>
            </a:endParaRPr>
          </a:p>
        </p:txBody>
      </p:sp>
      <p:sp>
        <p:nvSpPr>
          <p:cNvPr id="42" name="Rectangle 9"/>
          <p:cNvSpPr>
            <a:spLocks noChangeArrowheads="1"/>
          </p:cNvSpPr>
          <p:nvPr/>
        </p:nvSpPr>
        <p:spPr bwMode="auto">
          <a:xfrm>
            <a:off x="4492754" y="2955302"/>
            <a:ext cx="4454032" cy="184666"/>
          </a:xfrm>
          <a:prstGeom prst="rect">
            <a:avLst/>
          </a:prstGeom>
          <a:noFill/>
          <a:ln w="12700">
            <a:noFill/>
            <a:miter lim="800000"/>
            <a:headEnd/>
            <a:tailEnd/>
          </a:ln>
        </p:spPr>
        <p:txBody>
          <a:bodyPr wrap="square" lIns="0" tIns="0" rIns="0" bIns="0">
            <a:spAutoFit/>
          </a:bodyPr>
          <a:lstStyle/>
          <a:p>
            <a:pPr defTabSz="995363"/>
            <a:r>
              <a:rPr lang="en-US" altLang="ja-JP" sz="1200" dirty="0">
                <a:solidFill>
                  <a:srgbClr val="4F0B7B"/>
                </a:solidFill>
                <a:latin typeface="HGPｺﾞｼｯｸE" pitchFamily="50" charset="-128"/>
                <a:ea typeface="HGPｺﾞｼｯｸE" pitchFamily="50" charset="-128"/>
              </a:rPr>
              <a:t>Email.</a:t>
            </a:r>
            <a:r>
              <a:rPr lang="ja-JP" altLang="en-US" sz="1200" dirty="0">
                <a:solidFill>
                  <a:srgbClr val="4F0B7B"/>
                </a:solidFill>
                <a:latin typeface="HGPｺﾞｼｯｸE" pitchFamily="50" charset="-128"/>
                <a:ea typeface="HGPｺﾞｼｯｸE" pitchFamily="50" charset="-128"/>
              </a:rPr>
              <a:t> </a:t>
            </a:r>
            <a:r>
              <a:rPr lang="en-US" altLang="ja-JP" sz="1200" dirty="0">
                <a:solidFill>
                  <a:srgbClr val="4F0B7B"/>
                </a:solidFill>
                <a:latin typeface="HGPｺﾞｼｯｸE" pitchFamily="50" charset="-128"/>
                <a:ea typeface="HGPｺﾞｼｯｸE" pitchFamily="50" charset="-128"/>
              </a:rPr>
              <a:t>Yasuhisa.Abe@bsci.com</a:t>
            </a:r>
          </a:p>
        </p:txBody>
      </p:sp>
      <p:sp>
        <p:nvSpPr>
          <p:cNvPr id="43" name="テキスト ボックス 4"/>
          <p:cNvSpPr txBox="1">
            <a:spLocks noChangeArrowheads="1"/>
          </p:cNvSpPr>
          <p:nvPr/>
        </p:nvSpPr>
        <p:spPr bwMode="auto">
          <a:xfrm>
            <a:off x="119987" y="3331780"/>
            <a:ext cx="7563203" cy="6057043"/>
          </a:xfrm>
          <a:prstGeom prst="rect">
            <a:avLst/>
          </a:prstGeom>
          <a:noFill/>
          <a:ln w="63500" cmpd="dbl">
            <a:noFill/>
            <a:miter lim="800000"/>
            <a:headEnd/>
            <a:tailEnd/>
          </a:ln>
        </p:spPr>
        <p:txBody>
          <a:bodyPr wrap="square">
            <a:spAutoFit/>
          </a:bodyPr>
          <a:lstStyle/>
          <a:p>
            <a:pPr>
              <a:lnSpc>
                <a:spcPct val="150000"/>
              </a:lnSpc>
              <a:defRPr/>
            </a:pPr>
            <a:r>
              <a:rPr lang="ja-JP" altLang="en-US" sz="1200" dirty="0">
                <a:latin typeface="HGPｺﾞｼｯｸE" panose="020B0900000000000000" pitchFamily="50" charset="-128"/>
                <a:ea typeface="HGPｺﾞｼｯｸE" panose="020B0900000000000000" pitchFamily="50" charset="-128"/>
              </a:rPr>
              <a:t>１．開催挨拶　（</a:t>
            </a:r>
            <a:r>
              <a:rPr lang="en-US" altLang="ja-JP" sz="1200" dirty="0">
                <a:latin typeface="HGPｺﾞｼｯｸE" panose="020B0900000000000000" pitchFamily="50" charset="-128"/>
                <a:ea typeface="HGPｺﾞｼｯｸE" panose="020B0900000000000000" pitchFamily="50" charset="-128"/>
              </a:rPr>
              <a:t>14</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00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14</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10</a:t>
            </a:r>
            <a:r>
              <a:rPr lang="ja-JP" altLang="en-US" sz="1200" dirty="0">
                <a:latin typeface="HGPｺﾞｼｯｸE" panose="020B0900000000000000" pitchFamily="50" charset="-128"/>
                <a:ea typeface="HGPｺﾞｼｯｸE" panose="020B0900000000000000" pitchFamily="50" charset="-128"/>
              </a:rPr>
              <a:t>）　</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代表世話人：浦岡　俊夫 先生　（群馬大学 大学院医学系研究科内科学講座　消化器・肝臓内科学分野　教授）</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２．ハンズオンセミナーセッション １　　</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 講師</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小野里 康博 先生　（しらかわ診療所　院長）</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和田　正浩　 先生　（真木病院　消化器内科・内視鏡内科）</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田中　寛人　先生　 （群馬大学医学部附属病院　消化器・肝臓内科）</a:t>
            </a:r>
            <a:endParaRPr lang="en-US" altLang="ja-JP" sz="1200" dirty="0">
              <a:latin typeface="HGPｺﾞｼｯｸE" panose="020B0900000000000000" pitchFamily="50" charset="-128"/>
              <a:ea typeface="HGPｺﾞｼｯｸE" panose="020B0900000000000000" pitchFamily="50" charset="-128"/>
            </a:endParaRPr>
          </a:p>
          <a:p>
            <a:pPr lvl="1">
              <a:lnSpc>
                <a:spcPct val="120000"/>
              </a:lnSpc>
              <a:defRPr/>
            </a:pP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３．スポンサードセッション  演題：　「　　大腸</a:t>
            </a:r>
            <a:r>
              <a:rPr lang="en-US" altLang="ja-JP" sz="1200" dirty="0">
                <a:latin typeface="HGPｺﾞｼｯｸE" panose="020B0900000000000000" pitchFamily="50" charset="-128"/>
                <a:ea typeface="HGPｺﾞｼｯｸE" panose="020B0900000000000000" pitchFamily="50" charset="-128"/>
              </a:rPr>
              <a:t>EMR</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ESD</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How</a:t>
            </a:r>
            <a:r>
              <a:rPr lang="ja-JP" altLang="en-US" sz="1200" dirty="0">
                <a:latin typeface="HGPｺﾞｼｯｸE" panose="020B0900000000000000" pitchFamily="50" charset="-128"/>
                <a:ea typeface="HGPｺﾞｼｯｸE" panose="020B0900000000000000" pitchFamily="50" charset="-128"/>
              </a:rPr>
              <a:t> </a:t>
            </a:r>
            <a:r>
              <a:rPr lang="en-US" altLang="ja-JP" sz="1200" dirty="0">
                <a:latin typeface="HGPｺﾞｼｯｸE" panose="020B0900000000000000" pitchFamily="50" charset="-128"/>
                <a:ea typeface="HGPｺﾞｼｯｸE" panose="020B0900000000000000" pitchFamily="50" charset="-128"/>
              </a:rPr>
              <a:t>to</a:t>
            </a:r>
            <a:r>
              <a:rPr lang="ja-JP" altLang="en-US" sz="1200" dirty="0">
                <a:latin typeface="HGPｺﾞｼｯｸE" panose="020B0900000000000000" pitchFamily="50" charset="-128"/>
                <a:ea typeface="HGPｺﾞｼｯｸE" panose="020B0900000000000000" pitchFamily="50" charset="-128"/>
              </a:rPr>
              <a:t>　　」</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司会：　浦岡 俊夫 先生 （群馬大学 大学院医学系研究科内科学講座 消化器・肝臓内科学分野 教授）</a:t>
            </a:r>
            <a:endParaRPr lang="en-US" altLang="ja-JP" sz="1200" dirty="0">
              <a:latin typeface="HGPｺﾞｼｯｸE" panose="020B0900000000000000" pitchFamily="50" charset="-128"/>
              <a:ea typeface="HGPｺﾞｼｯｸE" panose="020B0900000000000000" pitchFamily="50" charset="-128"/>
            </a:endParaRPr>
          </a:p>
          <a:p>
            <a:pPr>
              <a:lnSpc>
                <a:spcPct val="130000"/>
              </a:lnSpc>
              <a:defRPr/>
            </a:pPr>
            <a:r>
              <a:rPr lang="ja-JP" altLang="en-US" sz="1200" dirty="0">
                <a:latin typeface="HGPｺﾞｼｯｸE" panose="020B0900000000000000" pitchFamily="50" charset="-128"/>
                <a:ea typeface="HGPｺﾞｼｯｸE" panose="020B0900000000000000" pitchFamily="50" charset="-128"/>
              </a:rPr>
              <a:t>　演者：　斎藤　豊 先生　（国立がん研究センター中央病院　</a:t>
            </a:r>
            <a:r>
              <a:rPr lang="ja-JP" altLang="en-US" sz="1200" dirty="0" smtClean="0">
                <a:latin typeface="HGPｺﾞｼｯｸE" panose="020B0900000000000000" pitchFamily="50" charset="-128"/>
                <a:ea typeface="HGPｺﾞｼｯｸE" panose="020B0900000000000000" pitchFamily="50" charset="-128"/>
              </a:rPr>
              <a:t>内視鏡センター長 内視鏡科長）</a:t>
            </a:r>
            <a:endParaRPr lang="en-US" altLang="ja-JP" sz="1200" dirty="0">
              <a:latin typeface="HGPｺﾞｼｯｸE" panose="020B0900000000000000" pitchFamily="50" charset="-128"/>
              <a:ea typeface="HGPｺﾞｼｯｸE" panose="020B0900000000000000" pitchFamily="50" charset="-128"/>
            </a:endParaRPr>
          </a:p>
          <a:p>
            <a:pPr>
              <a:lnSpc>
                <a:spcPct val="130000"/>
              </a:lnSpc>
              <a:defRPr/>
            </a:pP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４．ハンズオンセミナーセッション ２　</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 講師</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浦岡　俊夫 　先生　（群馬大学 大学院医学系研究科内科学講座　消化器・肝臓内科学分野　教授）</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斎藤　豊 先生　（国立がん研究センター中央病院　内視鏡センター長 内視鏡科長）</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５．閉会挨拶　（</a:t>
            </a:r>
            <a:r>
              <a:rPr lang="en-US" altLang="ja-JP" sz="1200" dirty="0">
                <a:latin typeface="HGPｺﾞｼｯｸE" panose="020B0900000000000000" pitchFamily="50" charset="-128"/>
                <a:ea typeface="HGPｺﾞｼｯｸE" panose="020B0900000000000000" pitchFamily="50" charset="-128"/>
              </a:rPr>
              <a:t>18</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20</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18</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30</a:t>
            </a:r>
            <a:r>
              <a:rPr lang="ja-JP" altLang="en-US" sz="1200" dirty="0">
                <a:latin typeface="HGPｺﾞｼｯｸE" panose="020B0900000000000000" pitchFamily="50" charset="-128"/>
                <a:ea typeface="HGPｺﾞｼｯｸE" panose="020B0900000000000000" pitchFamily="50" charset="-128"/>
              </a:rPr>
              <a:t>）　</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　代表世話人：浦岡　俊夫 先生　（群馬大学 大学院医学系研究科内科学講座　消化器・肝臓内科学分野　教授）</a:t>
            </a: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endParaRPr lang="en-US" altLang="ja-JP" sz="1200" dirty="0">
              <a:latin typeface="HGPｺﾞｼｯｸE" panose="020B0900000000000000" pitchFamily="50" charset="-128"/>
              <a:ea typeface="HGPｺﾞｼｯｸE" panose="020B0900000000000000" pitchFamily="50" charset="-128"/>
            </a:endParaRPr>
          </a:p>
          <a:p>
            <a:pPr>
              <a:lnSpc>
                <a:spcPct val="150000"/>
              </a:lnSpc>
              <a:defRPr/>
            </a:pPr>
            <a:r>
              <a:rPr lang="ja-JP" altLang="en-US" sz="1200" dirty="0">
                <a:latin typeface="HGPｺﾞｼｯｸE" panose="020B0900000000000000" pitchFamily="50" charset="-128"/>
                <a:ea typeface="HGPｺﾞｼｯｸE" panose="020B0900000000000000" pitchFamily="50" charset="-128"/>
              </a:rPr>
              <a:t>６．情報交換会　（</a:t>
            </a:r>
            <a:r>
              <a:rPr lang="en-US" altLang="ja-JP" sz="1200" dirty="0">
                <a:latin typeface="HGPｺﾞｼｯｸE" panose="020B0900000000000000" pitchFamily="50" charset="-128"/>
                <a:ea typeface="HGPｺﾞｼｯｸE" panose="020B0900000000000000" pitchFamily="50" charset="-128"/>
              </a:rPr>
              <a:t>18</a:t>
            </a:r>
            <a:r>
              <a:rPr lang="ja-JP" altLang="en-US" sz="1200" dirty="0">
                <a:latin typeface="HGPｺﾞｼｯｸE" panose="020B0900000000000000" pitchFamily="50" charset="-128"/>
                <a:ea typeface="HGPｺﾞｼｯｸE" panose="020B0900000000000000" pitchFamily="50" charset="-128"/>
              </a:rPr>
              <a:t>：</a:t>
            </a:r>
            <a:r>
              <a:rPr lang="en-US" altLang="ja-JP" sz="1200" dirty="0">
                <a:latin typeface="HGPｺﾞｼｯｸE" panose="020B0900000000000000" pitchFamily="50" charset="-128"/>
                <a:ea typeface="HGPｺﾞｼｯｸE" panose="020B0900000000000000" pitchFamily="50" charset="-128"/>
              </a:rPr>
              <a:t>30</a:t>
            </a:r>
            <a:r>
              <a:rPr lang="ja-JP" altLang="en-US" sz="1200" dirty="0">
                <a:latin typeface="HGPｺﾞｼｯｸE" panose="020B0900000000000000" pitchFamily="50" charset="-128"/>
                <a:ea typeface="HGPｺﾞｼｯｸE" panose="020B0900000000000000" pitchFamily="50" charset="-128"/>
              </a:rPr>
              <a:t>～）　　　　　　　　　　　　</a:t>
            </a:r>
            <a:endParaRPr lang="en-US" altLang="ja-JP" sz="1200" dirty="0">
              <a:latin typeface="HGPｺﾞｼｯｸE" panose="020B0900000000000000" pitchFamily="50" charset="-128"/>
              <a:ea typeface="HGPｺﾞｼｯｸE" panose="020B0900000000000000" pitchFamily="50" charset="-128"/>
            </a:endParaRPr>
          </a:p>
        </p:txBody>
      </p:sp>
      <p:sp>
        <p:nvSpPr>
          <p:cNvPr id="47" name="テキスト ボックス 46"/>
          <p:cNvSpPr txBox="1"/>
          <p:nvPr/>
        </p:nvSpPr>
        <p:spPr>
          <a:xfrm>
            <a:off x="605644" y="9681040"/>
            <a:ext cx="6595256" cy="400110"/>
          </a:xfrm>
          <a:prstGeom prst="rect">
            <a:avLst/>
          </a:prstGeom>
          <a:noFill/>
        </p:spPr>
        <p:txBody>
          <a:bodyPr wrap="square" rtlCol="0">
            <a:spAutoFit/>
          </a:bodyPr>
          <a:lstStyle/>
          <a:p>
            <a:pPr>
              <a:defRPr/>
            </a:pPr>
            <a:r>
              <a:rPr lang="ja-JP" altLang="en-US" sz="1000" dirty="0">
                <a:latin typeface="HGPｺﾞｼｯｸE" panose="020B0900000000000000" pitchFamily="50" charset="-128"/>
                <a:ea typeface="HGPｺﾞｼｯｸE" panose="020B0900000000000000" pitchFamily="50" charset="-128"/>
              </a:rPr>
              <a:t>＊ハンズオンセミナーセッションでは、各講師の先生方より講演ならびに戦略補足の為の</a:t>
            </a:r>
            <a:r>
              <a:rPr lang="en-US" altLang="ja-JP" sz="1000" dirty="0">
                <a:latin typeface="HGPｺﾞｼｯｸE" panose="020B0900000000000000" pitchFamily="50" charset="-128"/>
                <a:ea typeface="HGPｺﾞｼｯｸE" panose="020B0900000000000000" pitchFamily="50" charset="-128"/>
              </a:rPr>
              <a:t>Demonstration</a:t>
            </a:r>
            <a:r>
              <a:rPr lang="ja-JP" altLang="en-US" sz="1000" dirty="0">
                <a:latin typeface="HGPｺﾞｼｯｸE" panose="020B0900000000000000" pitchFamily="50" charset="-128"/>
                <a:ea typeface="HGPｺﾞｼｯｸE" panose="020B0900000000000000" pitchFamily="50" charset="-128"/>
              </a:rPr>
              <a:t>があります。</a:t>
            </a:r>
            <a:endParaRPr lang="en-US" altLang="ja-JP" sz="1000" dirty="0">
              <a:latin typeface="HGPｺﾞｼｯｸE" panose="020B0900000000000000" pitchFamily="50" charset="-128"/>
              <a:ea typeface="HGPｺﾞｼｯｸE" panose="020B0900000000000000" pitchFamily="50" charset="-128"/>
            </a:endParaRPr>
          </a:p>
          <a:p>
            <a:pPr>
              <a:defRPr/>
            </a:pPr>
            <a:r>
              <a:rPr lang="ja-JP" altLang="en-US" sz="1000" dirty="0">
                <a:latin typeface="HGPｺﾞｼｯｸE" panose="020B0900000000000000" pitchFamily="50" charset="-128"/>
                <a:ea typeface="HGPｺﾞｼｯｸE" panose="020B0900000000000000" pitchFamily="50" charset="-128"/>
              </a:rPr>
              <a:t>＊会終了後、同一会場内の懇親会場にて情報交換会の場をご用意しております。</a:t>
            </a:r>
            <a:endParaRPr kumimoji="1" lang="ja-JP" altLang="en-US" sz="1000" dirty="0">
              <a:latin typeface="HGPｺﾞｼｯｸE" panose="020B0900000000000000" pitchFamily="50" charset="-128"/>
              <a:ea typeface="HGPｺﾞｼｯｸE" panose="020B0900000000000000" pitchFamily="50" charset="-128"/>
            </a:endParaRPr>
          </a:p>
        </p:txBody>
      </p:sp>
      <p:sp>
        <p:nvSpPr>
          <p:cNvPr id="48" name="テキスト ボックス 47"/>
          <p:cNvSpPr txBox="1"/>
          <p:nvPr/>
        </p:nvSpPr>
        <p:spPr>
          <a:xfrm>
            <a:off x="738304" y="9277051"/>
            <a:ext cx="5981466" cy="400110"/>
          </a:xfrm>
          <a:prstGeom prst="rect">
            <a:avLst/>
          </a:prstGeom>
          <a:noFill/>
        </p:spPr>
        <p:txBody>
          <a:bodyPr wrap="square" rtlCol="0">
            <a:spAutoFit/>
          </a:bodyPr>
          <a:lstStyle/>
          <a:p>
            <a:pPr algn="ctr">
              <a:defRPr/>
            </a:pPr>
            <a:r>
              <a:rPr lang="ja-JP" altLang="en-US" sz="1000" dirty="0">
                <a:latin typeface="HGPｺﾞｼｯｸE" panose="020B0900000000000000" pitchFamily="50" charset="-128"/>
                <a:ea typeface="HGPｺﾞｼｯｸE" panose="020B0900000000000000" pitchFamily="50" charset="-128"/>
              </a:rPr>
              <a:t>共催：ぐんま</a:t>
            </a:r>
            <a:r>
              <a:rPr lang="en-US" altLang="ja-JP" sz="1000" dirty="0">
                <a:latin typeface="HGPｺﾞｼｯｸE" panose="020B0900000000000000" pitchFamily="50" charset="-128"/>
                <a:ea typeface="HGPｺﾞｼｯｸE" panose="020B0900000000000000" pitchFamily="50" charset="-128"/>
              </a:rPr>
              <a:t>ESD</a:t>
            </a:r>
            <a:r>
              <a:rPr lang="ja-JP" altLang="en-US" sz="1000" dirty="0">
                <a:latin typeface="HGPｺﾞｼｯｸE" panose="020B0900000000000000" pitchFamily="50" charset="-128"/>
                <a:ea typeface="HGPｺﾞｼｯｸE" panose="020B0900000000000000" pitchFamily="50" charset="-128"/>
              </a:rPr>
              <a:t>ハンズオンセミナー、</a:t>
            </a:r>
            <a:r>
              <a:rPr lang="ja-JP" altLang="ja-JP" sz="1000" dirty="0">
                <a:latin typeface="HGPｺﾞｼｯｸE" panose="020B0900000000000000" pitchFamily="50" charset="-128"/>
                <a:ea typeface="HGPｺﾞｼｯｸE" panose="020B0900000000000000" pitchFamily="50" charset="-128"/>
              </a:rPr>
              <a:t>ボストン</a:t>
            </a:r>
            <a:r>
              <a:rPr lang="ja-JP" altLang="en-US" sz="1000" dirty="0">
                <a:latin typeface="HGPｺﾞｼｯｸE" panose="020B0900000000000000" pitchFamily="50" charset="-128"/>
                <a:ea typeface="HGPｺﾞｼｯｸE" panose="020B0900000000000000" pitchFamily="50" charset="-128"/>
              </a:rPr>
              <a:t>・</a:t>
            </a:r>
            <a:r>
              <a:rPr lang="ja-JP" altLang="ja-JP" sz="1000" dirty="0">
                <a:latin typeface="HGPｺﾞｼｯｸE" panose="020B0900000000000000" pitchFamily="50" charset="-128"/>
                <a:ea typeface="HGPｺﾞｼｯｸE" panose="020B0900000000000000" pitchFamily="50" charset="-128"/>
              </a:rPr>
              <a:t>サイエンティフィック</a:t>
            </a:r>
            <a:r>
              <a:rPr lang="ja-JP" altLang="en-US" sz="1000" dirty="0">
                <a:latin typeface="HGPｺﾞｼｯｸE" panose="020B0900000000000000" pitchFamily="50" charset="-128"/>
                <a:ea typeface="HGPｺﾞｼｯｸE" panose="020B0900000000000000" pitchFamily="50" charset="-128"/>
              </a:rPr>
              <a:t> </a:t>
            </a:r>
            <a:r>
              <a:rPr lang="ja-JP" altLang="ja-JP" sz="1000" dirty="0">
                <a:latin typeface="HGPｺﾞｼｯｸE" panose="020B0900000000000000" pitchFamily="50" charset="-128"/>
                <a:ea typeface="HGPｺﾞｼｯｸE" panose="020B0900000000000000" pitchFamily="50" charset="-128"/>
              </a:rPr>
              <a:t>ジャパン株式会社</a:t>
            </a:r>
            <a:r>
              <a:rPr lang="ja-JP" altLang="en-US" sz="1000" dirty="0">
                <a:latin typeface="HGPｺﾞｼｯｸE" panose="020B0900000000000000" pitchFamily="50" charset="-128"/>
                <a:ea typeface="HGPｺﾞｼｯｸE" panose="020B0900000000000000" pitchFamily="50" charset="-128"/>
              </a:rPr>
              <a:t>、株式会社アムコ、</a:t>
            </a:r>
            <a:endParaRPr lang="en-US" altLang="ja-JP" sz="1000" dirty="0">
              <a:latin typeface="HGPｺﾞｼｯｸE" panose="020B0900000000000000" pitchFamily="50" charset="-128"/>
              <a:ea typeface="HGPｺﾞｼｯｸE" panose="020B0900000000000000" pitchFamily="50" charset="-128"/>
            </a:endParaRPr>
          </a:p>
          <a:p>
            <a:pPr algn="ctr">
              <a:defRPr/>
            </a:pPr>
            <a:r>
              <a:rPr lang="ja-JP" altLang="en-US" sz="1000" dirty="0">
                <a:latin typeface="HGPｺﾞｼｯｸE" panose="020B0900000000000000" pitchFamily="50" charset="-128"/>
                <a:ea typeface="HGPｺﾞｼｯｸE" panose="020B0900000000000000" pitchFamily="50" charset="-128"/>
              </a:rPr>
              <a:t>　　　　オリンパス株式会社、アストラゼネカ株式会社、 第一三共株式会社</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テキスト ボックス 3"/>
          <p:cNvSpPr txBox="1">
            <a:spLocks noChangeArrowheads="1"/>
          </p:cNvSpPr>
          <p:nvPr/>
        </p:nvSpPr>
        <p:spPr bwMode="auto">
          <a:xfrm>
            <a:off x="1319474" y="344995"/>
            <a:ext cx="4842921" cy="397801"/>
          </a:xfrm>
          <a:prstGeom prst="rect">
            <a:avLst/>
          </a:prstGeom>
          <a:noFill/>
          <a:ln w="9525">
            <a:noFill/>
            <a:miter lim="800000"/>
            <a:headEnd/>
            <a:tailEnd/>
          </a:ln>
        </p:spPr>
        <p:txBody>
          <a:bodyPr wrap="square">
            <a:spAutoFit/>
          </a:bodyPr>
          <a:lstStyle/>
          <a:p>
            <a:pPr algn="ctr" defTabSz="1008126"/>
            <a:r>
              <a:rPr lang="ja-JP" altLang="en-US" sz="1985" b="1" dirty="0">
                <a:solidFill>
                  <a:srgbClr val="0066FF"/>
                </a:solidFill>
                <a:latin typeface="ＭＳ Ｐゴシック"/>
                <a:ea typeface="ＭＳ Ｐゴシック"/>
              </a:rPr>
              <a:t>各コース概要とハンズオンモデルのご紹介</a:t>
            </a:r>
            <a:endParaRPr lang="en-US" altLang="ja-JP" sz="1985" b="1" dirty="0">
              <a:solidFill>
                <a:srgbClr val="0066FF"/>
              </a:solidFill>
              <a:latin typeface="ＭＳ Ｐゴシック"/>
              <a:ea typeface="ＭＳ Ｐゴシック"/>
            </a:endParaRPr>
          </a:p>
        </p:txBody>
      </p:sp>
      <p:sp>
        <p:nvSpPr>
          <p:cNvPr id="15" name="角丸四角形 14"/>
          <p:cNvSpPr/>
          <p:nvPr/>
        </p:nvSpPr>
        <p:spPr>
          <a:xfrm>
            <a:off x="211015" y="7476856"/>
            <a:ext cx="7115704" cy="2764424"/>
          </a:xfrm>
          <a:prstGeom prst="roundRect">
            <a:avLst>
              <a:gd name="adj" fmla="val 5396"/>
            </a:avLst>
          </a:prstGeom>
          <a:solidFill>
            <a:srgbClr val="F0FF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126">
              <a:defRPr/>
            </a:pPr>
            <a:endParaRPr lang="ja-JP" altLang="en-US" sz="1985" dirty="0">
              <a:solidFill>
                <a:prstClr val="white"/>
              </a:solidFill>
              <a:latin typeface="Calibri"/>
              <a:ea typeface="ＭＳ Ｐゴシック" panose="020B0600070205080204" pitchFamily="50" charset="-128"/>
            </a:endParaRPr>
          </a:p>
        </p:txBody>
      </p:sp>
      <p:sp>
        <p:nvSpPr>
          <p:cNvPr id="4104" name="テキスト ボックス 13"/>
          <p:cNvSpPr txBox="1">
            <a:spLocks noChangeArrowheads="1"/>
          </p:cNvSpPr>
          <p:nvPr/>
        </p:nvSpPr>
        <p:spPr bwMode="auto">
          <a:xfrm>
            <a:off x="211015" y="7828392"/>
            <a:ext cx="3759362" cy="2060885"/>
          </a:xfrm>
          <a:prstGeom prst="rect">
            <a:avLst/>
          </a:prstGeom>
          <a:noFill/>
          <a:ln w="9525">
            <a:noFill/>
            <a:miter lim="800000"/>
            <a:headEnd/>
            <a:tailEnd/>
          </a:ln>
        </p:spPr>
        <p:txBody>
          <a:bodyPr wrap="none">
            <a:spAutoFit/>
          </a:bodyPr>
          <a:lstStyle/>
          <a:p>
            <a:pPr defTabSz="1008126"/>
            <a:r>
              <a:rPr lang="en-US" altLang="ja-JP" sz="1323" b="1" dirty="0">
                <a:solidFill>
                  <a:prstClr val="black"/>
                </a:solidFill>
                <a:latin typeface="Arial" charset="0"/>
                <a:ea typeface="ＭＳ Ｐゴシック" pitchFamily="1" charset="-128"/>
              </a:rPr>
              <a:t>【</a:t>
            </a:r>
            <a:r>
              <a:rPr lang="ja-JP" altLang="en-US" sz="1323" b="1" dirty="0">
                <a:solidFill>
                  <a:prstClr val="black"/>
                </a:solidFill>
                <a:latin typeface="Arial" charset="0"/>
                <a:ea typeface="ＭＳ Ｐゴシック" pitchFamily="1" charset="-128"/>
              </a:rPr>
              <a:t>大腸</a:t>
            </a:r>
            <a:r>
              <a:rPr lang="en-US" altLang="ja-JP" sz="1323" b="1" dirty="0">
                <a:solidFill>
                  <a:prstClr val="black"/>
                </a:solidFill>
                <a:latin typeface="ＭＳ Ｐゴシック"/>
                <a:ea typeface="ＭＳ Ｐゴシック"/>
              </a:rPr>
              <a:t>ESD</a:t>
            </a:r>
            <a:r>
              <a:rPr lang="en-US" altLang="ja-JP" sz="1323" b="1" dirty="0">
                <a:solidFill>
                  <a:prstClr val="black"/>
                </a:solidFill>
                <a:latin typeface="Arial" charset="0"/>
                <a:ea typeface="ＭＳ Ｐゴシック" pitchFamily="1" charset="-128"/>
              </a:rPr>
              <a:t>  </a:t>
            </a:r>
            <a:r>
              <a:rPr lang="ja-JP" altLang="en-US" sz="1323" b="1" dirty="0">
                <a:solidFill>
                  <a:prstClr val="black"/>
                </a:solidFill>
                <a:latin typeface="Arial" charset="0"/>
                <a:ea typeface="ＭＳ Ｐゴシック" pitchFamily="1" charset="-128"/>
              </a:rPr>
              <a:t>血流下コース</a:t>
            </a:r>
            <a:r>
              <a:rPr lang="en-US" altLang="ja-JP" sz="1323" b="1" dirty="0">
                <a:solidFill>
                  <a:prstClr val="black"/>
                </a:solidFill>
                <a:latin typeface="Arial" charset="0"/>
                <a:ea typeface="ＭＳ Ｐゴシック" pitchFamily="1" charset="-128"/>
              </a:rPr>
              <a:t>】</a:t>
            </a:r>
            <a:r>
              <a:rPr lang="ja-JP" altLang="en-US" sz="1323" b="1" dirty="0">
                <a:solidFill>
                  <a:prstClr val="black"/>
                </a:solidFill>
                <a:latin typeface="Arial" charset="0"/>
                <a:ea typeface="ＭＳ Ｐゴシック" pitchFamily="1" charset="-128"/>
              </a:rPr>
              <a:t>　</a:t>
            </a:r>
            <a:endParaRPr lang="en-US" altLang="ja-JP" sz="1323" b="1" dirty="0">
              <a:solidFill>
                <a:srgbClr val="FF0000"/>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血流下、ヒダ・屈曲環境下で大腸</a:t>
            </a:r>
            <a:r>
              <a:rPr lang="en-US" altLang="ja-JP" sz="1103" dirty="0">
                <a:solidFill>
                  <a:prstClr val="black"/>
                </a:solidFill>
                <a:latin typeface="Arial" charset="0"/>
                <a:ea typeface="ＭＳ Ｐゴシック" pitchFamily="1" charset="-128"/>
              </a:rPr>
              <a:t>ESD</a:t>
            </a:r>
            <a:r>
              <a:rPr lang="ja-JP" altLang="en-US" sz="1103" dirty="0">
                <a:solidFill>
                  <a:prstClr val="black"/>
                </a:solidFill>
                <a:latin typeface="Arial" charset="0"/>
                <a:ea typeface="ＭＳ Ｐゴシック" pitchFamily="1" charset="-128"/>
              </a:rPr>
              <a:t>を行うコースです。</a:t>
            </a:r>
            <a:endParaRPr lang="en-US" altLang="ja-JP" sz="1103" dirty="0">
              <a:solidFill>
                <a:prstClr val="black"/>
              </a:solidFill>
              <a:latin typeface="Arial" charset="0"/>
              <a:ea typeface="ＭＳ Ｐゴシック" pitchFamily="1" charset="-128"/>
            </a:endParaRPr>
          </a:p>
          <a:p>
            <a:pPr defTabSz="1008126"/>
            <a:endParaRPr lang="en-US" altLang="ja-JP" sz="1103" dirty="0">
              <a:solidFill>
                <a:prstClr val="black"/>
              </a:solidFill>
              <a:latin typeface="Arial" charset="0"/>
              <a:ea typeface="ＭＳ Ｐゴシック" pitchFamily="1" charset="-128"/>
            </a:endParaRPr>
          </a:p>
          <a:p>
            <a:pPr defTabSz="1008126"/>
            <a:r>
              <a:rPr lang="ja-JP" altLang="en-US" sz="1323" b="1" dirty="0">
                <a:solidFill>
                  <a:prstClr val="black"/>
                </a:solidFill>
                <a:latin typeface="Arial" charset="0"/>
                <a:ea typeface="ＭＳ Ｐゴシック" pitchFamily="1" charset="-128"/>
              </a:rPr>
              <a:t>　　　　　　～大腸　血流 </a:t>
            </a:r>
            <a:r>
              <a:rPr lang="en-US" altLang="ja-JP" sz="1323" b="1" dirty="0">
                <a:solidFill>
                  <a:prstClr val="black"/>
                </a:solidFill>
                <a:latin typeface="Arial" charset="0"/>
                <a:ea typeface="ＭＳ Ｐゴシック" pitchFamily="1" charset="-128"/>
              </a:rPr>
              <a:t>/ Vending</a:t>
            </a:r>
            <a:r>
              <a:rPr lang="ja-JP" altLang="en-US" sz="1323" b="1" dirty="0">
                <a:solidFill>
                  <a:prstClr val="black"/>
                </a:solidFill>
                <a:latin typeface="Arial" charset="0"/>
                <a:ea typeface="ＭＳ Ｐゴシック" pitchFamily="1" charset="-128"/>
              </a:rPr>
              <a:t>モデル～</a:t>
            </a:r>
            <a:endParaRPr lang="en-US" altLang="ja-JP" sz="1323" b="1" dirty="0">
              <a:solidFill>
                <a:prstClr val="black"/>
              </a:solidFill>
              <a:latin typeface="Arial" charset="0"/>
              <a:ea typeface="ＭＳ Ｐゴシック" pitchFamily="1" charset="-128"/>
            </a:endParaRPr>
          </a:p>
          <a:p>
            <a:pPr defTabSz="1008126"/>
            <a:r>
              <a:rPr lang="en-US" altLang="ja-JP" sz="1103" dirty="0">
                <a:solidFill>
                  <a:prstClr val="black"/>
                </a:solidFill>
                <a:latin typeface="Arial" charset="0"/>
                <a:ea typeface="ＭＳ Ｐゴシック" pitchFamily="1" charset="-128"/>
              </a:rPr>
              <a:t>2017</a:t>
            </a:r>
            <a:r>
              <a:rPr lang="ja-JP" altLang="en-US" sz="1103" dirty="0">
                <a:solidFill>
                  <a:prstClr val="black"/>
                </a:solidFill>
                <a:latin typeface="Arial" charset="0"/>
                <a:ea typeface="ＭＳ Ｐゴシック" pitchFamily="1" charset="-128"/>
              </a:rPr>
              <a:t>年大腸</a:t>
            </a:r>
            <a:r>
              <a:rPr lang="en-US" altLang="ja-JP" sz="1103" dirty="0">
                <a:solidFill>
                  <a:prstClr val="black"/>
                </a:solidFill>
                <a:latin typeface="Arial" charset="0"/>
                <a:ea typeface="ＭＳ Ｐゴシック" pitchFamily="1" charset="-128"/>
              </a:rPr>
              <a:t>ESD New</a:t>
            </a:r>
            <a:r>
              <a:rPr lang="ja-JP" altLang="en-US" sz="1103" dirty="0">
                <a:solidFill>
                  <a:prstClr val="black"/>
                </a:solidFill>
                <a:latin typeface="Arial" charset="0"/>
                <a:ea typeface="ＭＳ Ｐゴシック" pitchFamily="1" charset="-128"/>
              </a:rPr>
              <a:t>モデルです。新しく大腸治療環境に</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近づけ、屈曲やヒダ環境下で操作できるモデルとなりました。</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大腸</a:t>
            </a:r>
            <a:r>
              <a:rPr lang="en-US" altLang="ja-JP" sz="1103" dirty="0">
                <a:solidFill>
                  <a:prstClr val="black"/>
                </a:solidFill>
                <a:latin typeface="Arial" charset="0"/>
                <a:ea typeface="ＭＳ Ｐゴシック" pitchFamily="1" charset="-128"/>
              </a:rPr>
              <a:t>ESD</a:t>
            </a:r>
            <a:r>
              <a:rPr lang="ja-JP" altLang="en-US" sz="1103" dirty="0">
                <a:solidFill>
                  <a:prstClr val="black"/>
                </a:solidFill>
                <a:latin typeface="Arial" charset="0"/>
                <a:ea typeface="ＭＳ Ｐゴシック" pitchFamily="1" charset="-128"/>
              </a:rPr>
              <a:t>基本手技、血流コントロール方法、壁に対峙</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した場合の手技、穿孔時のクリップ操作など様々な手技</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体感が可能です。</a:t>
            </a:r>
            <a:endParaRPr lang="en-US" altLang="ja-JP" sz="1103" dirty="0">
              <a:solidFill>
                <a:prstClr val="black"/>
              </a:solidFill>
              <a:latin typeface="Arial" charset="0"/>
              <a:ea typeface="ＭＳ Ｐゴシック" pitchFamily="1" charset="-128"/>
            </a:endParaRPr>
          </a:p>
          <a:p>
            <a:pPr defTabSz="1008126"/>
            <a:endParaRPr lang="en-US" altLang="ja-JP" sz="1213" dirty="0">
              <a:solidFill>
                <a:prstClr val="black"/>
              </a:solidFill>
              <a:latin typeface="Arial" charset="0"/>
              <a:ea typeface="ＭＳ Ｐゴシック" pitchFamily="1" charset="-128"/>
            </a:endParaRPr>
          </a:p>
          <a:p>
            <a:pPr defTabSz="1008126"/>
            <a:r>
              <a:rPr lang="ja-JP" altLang="en-US" sz="1213" dirty="0">
                <a:solidFill>
                  <a:prstClr val="black"/>
                </a:solidFill>
                <a:latin typeface="Arial" charset="0"/>
                <a:ea typeface="ＭＳ Ｐゴシック" pitchFamily="1" charset="-128"/>
              </a:rPr>
              <a:t>＊大腸</a:t>
            </a:r>
            <a:r>
              <a:rPr lang="en-US" altLang="ja-JP" sz="1213" dirty="0">
                <a:solidFill>
                  <a:prstClr val="black"/>
                </a:solidFill>
                <a:latin typeface="Arial" charset="0"/>
                <a:ea typeface="ＭＳ Ｐゴシック" pitchFamily="1" charset="-128"/>
              </a:rPr>
              <a:t>ESD</a:t>
            </a:r>
            <a:r>
              <a:rPr lang="ja-JP" altLang="en-US" sz="1213" dirty="0">
                <a:solidFill>
                  <a:prstClr val="black"/>
                </a:solidFill>
                <a:latin typeface="Arial" charset="0"/>
                <a:ea typeface="ＭＳ Ｐゴシック" pitchFamily="1" charset="-128"/>
              </a:rPr>
              <a:t>コースでは</a:t>
            </a:r>
            <a:r>
              <a:rPr lang="ja-JP" altLang="en-US" sz="1213" dirty="0">
                <a:solidFill>
                  <a:prstClr val="black"/>
                </a:solidFill>
                <a:latin typeface="ＭＳ Ｐゴシック"/>
                <a:ea typeface="ＭＳ Ｐゴシック"/>
              </a:rPr>
              <a:t>“体位変換</a:t>
            </a:r>
            <a:r>
              <a:rPr lang="en-US" altLang="ja-JP" sz="1213" dirty="0">
                <a:solidFill>
                  <a:prstClr val="black"/>
                </a:solidFill>
                <a:latin typeface="ＭＳ Ｐゴシック"/>
                <a:ea typeface="ＭＳ Ｐゴシック"/>
              </a:rPr>
              <a:t>Kit </a:t>
            </a:r>
            <a:r>
              <a:rPr lang="ja-JP" altLang="en-US" sz="1213" dirty="0">
                <a:solidFill>
                  <a:prstClr val="black"/>
                </a:solidFill>
                <a:latin typeface="ＭＳ Ｐゴシック"/>
                <a:ea typeface="ＭＳ Ｐゴシック"/>
              </a:rPr>
              <a:t>”</a:t>
            </a:r>
            <a:r>
              <a:rPr lang="ja-JP" altLang="en-US" sz="1213" dirty="0">
                <a:solidFill>
                  <a:prstClr val="black"/>
                </a:solidFill>
                <a:latin typeface="Arial" charset="0"/>
                <a:ea typeface="ＭＳ Ｐゴシック" pitchFamily="1" charset="-128"/>
              </a:rPr>
              <a:t>を使用します。</a:t>
            </a:r>
            <a:endParaRPr lang="en-US" altLang="ja-JP" sz="1213" dirty="0">
              <a:solidFill>
                <a:prstClr val="black"/>
              </a:solidFill>
              <a:latin typeface="Arial" charset="0"/>
              <a:ea typeface="ＭＳ Ｐゴシック" pitchFamily="1" charset="-128"/>
            </a:endParaRPr>
          </a:p>
        </p:txBody>
      </p:sp>
      <p:grpSp>
        <p:nvGrpSpPr>
          <p:cNvPr id="20" name="グループ化 19"/>
          <p:cNvGrpSpPr/>
          <p:nvPr/>
        </p:nvGrpSpPr>
        <p:grpSpPr>
          <a:xfrm>
            <a:off x="211015" y="3806837"/>
            <a:ext cx="7115704" cy="2990653"/>
            <a:chOff x="115888" y="1393611"/>
            <a:chExt cx="6626225" cy="2579132"/>
          </a:xfrm>
        </p:grpSpPr>
        <p:sp>
          <p:nvSpPr>
            <p:cNvPr id="7" name="角丸四角形 6"/>
            <p:cNvSpPr/>
            <p:nvPr/>
          </p:nvSpPr>
          <p:spPr>
            <a:xfrm>
              <a:off x="115888" y="1393611"/>
              <a:ext cx="6626225" cy="2579132"/>
            </a:xfrm>
            <a:prstGeom prst="roundRect">
              <a:avLst>
                <a:gd name="adj" fmla="val 5396"/>
              </a:avLst>
            </a:prstGeom>
            <a:solidFill>
              <a:srgbClr val="F8FEF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008126">
                <a:defRPr/>
              </a:pPr>
              <a:endParaRPr lang="ja-JP" altLang="en-US" sz="1985">
                <a:solidFill>
                  <a:prstClr val="white"/>
                </a:solidFill>
                <a:latin typeface="Calibri"/>
                <a:ea typeface="ＭＳ Ｐゴシック" panose="020B0600070205080204" pitchFamily="50" charset="-128"/>
              </a:endParaRPr>
            </a:p>
          </p:txBody>
        </p:sp>
        <p:sp>
          <p:nvSpPr>
            <p:cNvPr id="4102" name="テキスト ボックス 4"/>
            <p:cNvSpPr txBox="1">
              <a:spLocks noChangeArrowheads="1"/>
            </p:cNvSpPr>
            <p:nvPr/>
          </p:nvSpPr>
          <p:spPr bwMode="auto">
            <a:xfrm>
              <a:off x="115888" y="1458211"/>
              <a:ext cx="3456384" cy="2333480"/>
            </a:xfrm>
            <a:prstGeom prst="rect">
              <a:avLst/>
            </a:prstGeom>
            <a:noFill/>
            <a:ln w="9525">
              <a:noFill/>
              <a:miter lim="800000"/>
              <a:headEnd/>
              <a:tailEnd/>
            </a:ln>
          </p:spPr>
          <p:txBody>
            <a:bodyPr wrap="square">
              <a:spAutoFit/>
            </a:bodyPr>
            <a:lstStyle/>
            <a:p>
              <a:pPr defTabSz="1008126"/>
              <a:r>
                <a:rPr lang="en-US" altLang="ja-JP" sz="1323" b="1" dirty="0">
                  <a:solidFill>
                    <a:prstClr val="black"/>
                  </a:solidFill>
                  <a:latin typeface="ＭＳ Ｐゴシック"/>
                  <a:ea typeface="ＭＳ Ｐゴシック"/>
                </a:rPr>
                <a:t>【</a:t>
              </a:r>
              <a:r>
                <a:rPr lang="ja-JP" altLang="en-US" sz="1323" b="1" dirty="0">
                  <a:solidFill>
                    <a:prstClr val="black"/>
                  </a:solidFill>
                  <a:latin typeface="ＭＳ Ｐゴシック"/>
                  <a:ea typeface="ＭＳ Ｐゴシック"/>
                </a:rPr>
                <a:t>胃</a:t>
              </a:r>
              <a:r>
                <a:rPr lang="en-US" altLang="ja-JP" sz="1323" b="1" dirty="0">
                  <a:solidFill>
                    <a:prstClr val="black"/>
                  </a:solidFill>
                  <a:latin typeface="ＭＳ Ｐゴシック"/>
                  <a:ea typeface="ＭＳ Ｐゴシック"/>
                </a:rPr>
                <a:t>ESD  Advanced</a:t>
              </a:r>
              <a:r>
                <a:rPr lang="ja-JP" altLang="en-US" sz="1323" b="1" dirty="0">
                  <a:solidFill>
                    <a:prstClr val="black"/>
                  </a:solidFill>
                  <a:latin typeface="ＭＳ Ｐゴシック"/>
                  <a:ea typeface="ＭＳ Ｐゴシック"/>
                </a:rPr>
                <a:t>コース</a:t>
              </a:r>
              <a:r>
                <a:rPr lang="en-US" altLang="ja-JP" sz="1323" b="1" dirty="0">
                  <a:solidFill>
                    <a:prstClr val="black"/>
                  </a:solidFill>
                  <a:latin typeface="ＭＳ Ｐゴシック"/>
                  <a:ea typeface="ＭＳ Ｐゴシック"/>
                </a:rPr>
                <a:t>】</a:t>
              </a:r>
            </a:p>
            <a:p>
              <a:pPr defTabSz="1008126"/>
              <a:r>
                <a:rPr lang="ja-JP" altLang="en-US" sz="1103" dirty="0">
                  <a:solidFill>
                    <a:prstClr val="black"/>
                  </a:solidFill>
                  <a:latin typeface="ＭＳ Ｐゴシック"/>
                  <a:ea typeface="ＭＳ Ｐゴシック"/>
                </a:rPr>
                <a:t>血流環境下と線維化環境下での胃</a:t>
              </a:r>
              <a:r>
                <a:rPr lang="en-US" altLang="ja-JP" sz="1103" dirty="0">
                  <a:solidFill>
                    <a:prstClr val="black"/>
                  </a:solidFill>
                  <a:latin typeface="ＭＳ Ｐゴシック"/>
                  <a:ea typeface="ＭＳ Ｐゴシック"/>
                </a:rPr>
                <a:t>ESD</a:t>
              </a:r>
              <a:r>
                <a:rPr lang="ja-JP" altLang="en-US" sz="1103" dirty="0">
                  <a:solidFill>
                    <a:prstClr val="black"/>
                  </a:solidFill>
                  <a:latin typeface="ＭＳ Ｐゴシック"/>
                  <a:ea typeface="ＭＳ Ｐゴシック"/>
                </a:rPr>
                <a:t>を想定したコースです。</a:t>
              </a:r>
              <a:endParaRPr lang="en-US" altLang="ja-JP" sz="1103" dirty="0">
                <a:solidFill>
                  <a:prstClr val="black"/>
                </a:solidFill>
                <a:latin typeface="ＭＳ Ｐゴシック"/>
                <a:ea typeface="ＭＳ Ｐゴシック"/>
              </a:endParaRPr>
            </a:p>
            <a:p>
              <a:pPr defTabSz="1008126"/>
              <a:r>
                <a:rPr lang="ja-JP" altLang="en-US" sz="1103" dirty="0">
                  <a:solidFill>
                    <a:prstClr val="black"/>
                  </a:solidFill>
                  <a:latin typeface="ＭＳ Ｐゴシック"/>
                  <a:ea typeface="ＭＳ Ｐゴシック"/>
                </a:rPr>
                <a:t>下記「血流モデル」か「線維化モデル」を選択頂けます。</a:t>
              </a:r>
              <a:endParaRPr lang="en-US" altLang="ja-JP" sz="1103" dirty="0">
                <a:solidFill>
                  <a:prstClr val="black"/>
                </a:solidFill>
                <a:latin typeface="ＭＳ Ｐゴシック"/>
                <a:ea typeface="ＭＳ Ｐゴシック"/>
              </a:endParaRPr>
            </a:p>
            <a:p>
              <a:pPr defTabSz="1008126"/>
              <a:endParaRPr lang="en-US" altLang="ja-JP" sz="882" dirty="0">
                <a:solidFill>
                  <a:prstClr val="black"/>
                </a:solidFill>
                <a:latin typeface="ＭＳ Ｐゴシック"/>
                <a:ea typeface="ＭＳ Ｐゴシック"/>
              </a:endParaRPr>
            </a:p>
            <a:p>
              <a:pPr defTabSz="1008126"/>
              <a:r>
                <a:rPr lang="ja-JP" altLang="en-US" sz="1323" b="1" dirty="0">
                  <a:solidFill>
                    <a:prstClr val="black"/>
                  </a:solidFill>
                  <a:latin typeface="ＭＳ Ｐゴシック"/>
                  <a:ea typeface="ＭＳ Ｐゴシック"/>
                </a:rPr>
                <a:t>　～血流モデル</a:t>
              </a:r>
              <a:r>
                <a:rPr lang="en-US" altLang="ja-JP" sz="1323" b="1" dirty="0">
                  <a:solidFill>
                    <a:prstClr val="black"/>
                  </a:solidFill>
                  <a:latin typeface="ＭＳ Ｐゴシック"/>
                  <a:ea typeface="ＭＳ Ｐゴシック"/>
                </a:rPr>
                <a:t> </a:t>
              </a:r>
              <a:r>
                <a:rPr lang="ja-JP" altLang="en-US" sz="1323" b="1" dirty="0">
                  <a:solidFill>
                    <a:prstClr val="black"/>
                  </a:solidFill>
                  <a:latin typeface="ＭＳ Ｐゴシック"/>
                  <a:ea typeface="ＭＳ Ｐゴシック"/>
                </a:rPr>
                <a:t>～</a:t>
              </a:r>
              <a:endParaRPr lang="en-US" altLang="ja-JP" sz="1323" b="1" dirty="0">
                <a:solidFill>
                  <a:prstClr val="black"/>
                </a:solidFill>
                <a:latin typeface="ＭＳ Ｐゴシック"/>
                <a:ea typeface="ＭＳ Ｐゴシック"/>
              </a:endParaRPr>
            </a:p>
            <a:p>
              <a:pPr defTabSz="1008126"/>
              <a:r>
                <a:rPr lang="en-US" altLang="ja-JP" sz="1103" dirty="0">
                  <a:solidFill>
                    <a:prstClr val="black"/>
                  </a:solidFill>
                  <a:latin typeface="ＭＳ Ｐゴシック"/>
                  <a:ea typeface="ＭＳ Ｐゴシック"/>
                </a:rPr>
                <a:t>25Kg</a:t>
              </a:r>
              <a:r>
                <a:rPr lang="ja-JP" altLang="en-US" sz="1103" dirty="0">
                  <a:solidFill>
                    <a:prstClr val="black"/>
                  </a:solidFill>
                  <a:latin typeface="ＭＳ Ｐゴシック"/>
                  <a:ea typeface="ＭＳ Ｐゴシック"/>
                </a:rPr>
                <a:t>の豚胃を採取し、胃大網動脈を通じて血液を通過させたモデルとなり、血流下での処置対応が可能となります。</a:t>
              </a:r>
              <a:endParaRPr lang="en-US" altLang="ja-JP" sz="1103" dirty="0">
                <a:solidFill>
                  <a:prstClr val="black"/>
                </a:solidFill>
                <a:latin typeface="ＭＳ Ｐゴシック"/>
                <a:ea typeface="ＭＳ Ｐゴシック"/>
              </a:endParaRPr>
            </a:p>
            <a:p>
              <a:pPr defTabSz="1008126"/>
              <a:endParaRPr lang="en-US" altLang="ja-JP" sz="1103" dirty="0">
                <a:solidFill>
                  <a:prstClr val="black"/>
                </a:solidFill>
                <a:latin typeface="ＭＳ Ｐゴシック"/>
                <a:ea typeface="ＭＳ Ｐゴシック"/>
              </a:endParaRPr>
            </a:p>
            <a:p>
              <a:pPr defTabSz="1008126"/>
              <a:endParaRPr lang="en-US" altLang="ja-JP" sz="1103" dirty="0">
                <a:solidFill>
                  <a:prstClr val="black"/>
                </a:solidFill>
                <a:latin typeface="ＭＳ Ｐゴシック"/>
                <a:ea typeface="ＭＳ Ｐゴシック"/>
              </a:endParaRPr>
            </a:p>
            <a:p>
              <a:pPr defTabSz="1008126"/>
              <a:r>
                <a:rPr lang="ja-JP" altLang="en-US" sz="1323" dirty="0">
                  <a:solidFill>
                    <a:prstClr val="black"/>
                  </a:solidFill>
                  <a:latin typeface="ＭＳ Ｐゴシック"/>
                  <a:ea typeface="ＭＳ Ｐゴシック"/>
                </a:rPr>
                <a:t>　</a:t>
              </a:r>
              <a:r>
                <a:rPr lang="ja-JP" altLang="en-US" sz="1323" b="1" dirty="0">
                  <a:solidFill>
                    <a:prstClr val="black"/>
                  </a:solidFill>
                  <a:latin typeface="ＭＳ Ｐゴシック"/>
                  <a:ea typeface="ＭＳ Ｐゴシック"/>
                </a:rPr>
                <a:t>～線維化モデル～</a:t>
              </a:r>
              <a:endParaRPr lang="en-US" altLang="ja-JP" sz="1323" b="1" dirty="0">
                <a:solidFill>
                  <a:prstClr val="black"/>
                </a:solidFill>
                <a:latin typeface="ＭＳ Ｐゴシック"/>
                <a:ea typeface="ＭＳ Ｐゴシック"/>
              </a:endParaRPr>
            </a:p>
            <a:p>
              <a:pPr defTabSz="1008126"/>
              <a:r>
                <a:rPr lang="ja-JP" altLang="en-US" sz="1103" dirty="0">
                  <a:solidFill>
                    <a:prstClr val="black"/>
                  </a:solidFill>
                  <a:latin typeface="ＭＳ Ｐゴシック"/>
                  <a:ea typeface="ＭＳ Ｐゴシック"/>
                </a:rPr>
                <a:t>粘膜と筋層部を特殊な縫合糸で縫縮する事で線維化環境を再現したモデルになります。フラップ作成時の注意点、線維化箇所の剥離ライン取り、ナイフでの各テクニックなど学べるコースとなります。</a:t>
              </a:r>
              <a:endParaRPr lang="en-US" altLang="ja-JP" sz="1103" dirty="0">
                <a:solidFill>
                  <a:prstClr val="black"/>
                </a:solidFill>
                <a:latin typeface="ＭＳ Ｐゴシック"/>
                <a:ea typeface="ＭＳ Ｐゴシック"/>
              </a:endParaRPr>
            </a:p>
            <a:p>
              <a:pPr defTabSz="1008126"/>
              <a:endParaRPr lang="en-US" altLang="ja-JP" sz="1103" dirty="0">
                <a:solidFill>
                  <a:prstClr val="black"/>
                </a:solidFill>
                <a:latin typeface="ＭＳ Ｐゴシック"/>
                <a:ea typeface="ＭＳ Ｐゴシック"/>
              </a:endParaRPr>
            </a:p>
          </p:txBody>
        </p:sp>
      </p:grpSp>
      <p:pic>
        <p:nvPicPr>
          <p:cNvPr id="25" name="図 24" descr="1 003.jpg"/>
          <p:cNvPicPr>
            <a:picLocks noChangeAspect="1"/>
          </p:cNvPicPr>
          <p:nvPr/>
        </p:nvPicPr>
        <p:blipFill>
          <a:blip r:embed="rId2" cstate="print">
            <a:lum bright="10000" contrast="20000"/>
          </a:blip>
          <a:srcRect l="6641"/>
          <a:stretch>
            <a:fillRect/>
          </a:stretch>
        </p:blipFill>
        <p:spPr>
          <a:xfrm>
            <a:off x="3922722" y="3965067"/>
            <a:ext cx="1508451" cy="1206761"/>
          </a:xfrm>
          <a:prstGeom prst="rect">
            <a:avLst/>
          </a:prstGeom>
          <a:ln w="38100">
            <a:solidFill>
              <a:schemeClr val="accent1"/>
            </a:solidFill>
          </a:ln>
        </p:spPr>
      </p:pic>
      <p:pic>
        <p:nvPicPr>
          <p:cNvPr id="4111" name="Picture 5" descr="C:\SSHIKAT1\sshikat1\2012\阿部さんへ出血\20110923\00089419\L023.JPG"/>
          <p:cNvPicPr>
            <a:picLocks noChangeAspect="1" noChangeArrowheads="1"/>
          </p:cNvPicPr>
          <p:nvPr/>
        </p:nvPicPr>
        <p:blipFill>
          <a:blip r:embed="rId3" cstate="print">
            <a:lum bright="20000" contrast="40000"/>
          </a:blip>
          <a:srcRect/>
          <a:stretch>
            <a:fillRect/>
          </a:stretch>
        </p:blipFill>
        <p:spPr bwMode="auto">
          <a:xfrm>
            <a:off x="3792129" y="7553147"/>
            <a:ext cx="1587843" cy="1331255"/>
          </a:xfrm>
          <a:prstGeom prst="rect">
            <a:avLst/>
          </a:prstGeom>
          <a:ln>
            <a:noFill/>
          </a:ln>
          <a:effectLst>
            <a:softEdge rad="112500"/>
          </a:effectLst>
        </p:spPr>
      </p:pic>
      <p:sp>
        <p:nvSpPr>
          <p:cNvPr id="26" name="テキスト ボックス 3"/>
          <p:cNvSpPr txBox="1">
            <a:spLocks noChangeArrowheads="1"/>
          </p:cNvSpPr>
          <p:nvPr/>
        </p:nvSpPr>
        <p:spPr bwMode="auto">
          <a:xfrm>
            <a:off x="960838" y="813566"/>
            <a:ext cx="5875019" cy="601511"/>
          </a:xfrm>
          <a:prstGeom prst="rect">
            <a:avLst/>
          </a:prstGeom>
          <a:noFill/>
          <a:ln w="9525">
            <a:noFill/>
            <a:miter lim="800000"/>
            <a:headEnd/>
            <a:tailEnd/>
          </a:ln>
        </p:spPr>
        <p:txBody>
          <a:bodyPr wrap="square">
            <a:spAutoFit/>
          </a:bodyPr>
          <a:lstStyle/>
          <a:p>
            <a:pPr defTabSz="1008126"/>
            <a:r>
              <a:rPr lang="ja-JP" altLang="en-US" sz="1103" dirty="0">
                <a:solidFill>
                  <a:prstClr val="black"/>
                </a:solidFill>
                <a:latin typeface="Arial" charset="0"/>
                <a:ea typeface="ＭＳ Ｐゴシック" pitchFamily="1" charset="-128"/>
              </a:rPr>
              <a:t>＊各コース共通で、内視鏡治療における</a:t>
            </a:r>
            <a:r>
              <a:rPr lang="en-US" altLang="ja-JP" sz="1103" dirty="0">
                <a:solidFill>
                  <a:prstClr val="black"/>
                </a:solidFill>
                <a:latin typeface="Arial" charset="0"/>
                <a:ea typeface="ＭＳ Ｐゴシック" pitchFamily="1" charset="-128"/>
              </a:rPr>
              <a:t>Experts</a:t>
            </a:r>
            <a:r>
              <a:rPr lang="ja-JP" altLang="en-US" sz="1103" dirty="0">
                <a:solidFill>
                  <a:prstClr val="black"/>
                </a:solidFill>
                <a:latin typeface="Arial" charset="0"/>
                <a:ea typeface="ＭＳ Ｐゴシック" pitchFamily="1" charset="-128"/>
              </a:rPr>
              <a:t>のファカルティより行われます学術的な視点での</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　デモンストレーション講演の聴講とハンズオン体感をして頂きます。</a:t>
            </a:r>
            <a:endParaRPr lang="en-US" altLang="ja-JP" sz="1103" dirty="0">
              <a:solidFill>
                <a:prstClr val="black"/>
              </a:solidFill>
              <a:latin typeface="Arial" charset="0"/>
              <a:ea typeface="ＭＳ Ｐゴシック" pitchFamily="1" charset="-128"/>
            </a:endParaRPr>
          </a:p>
          <a:p>
            <a:pPr defTabSz="1008126"/>
            <a:r>
              <a:rPr lang="ja-JP" altLang="en-US" sz="1103" dirty="0">
                <a:solidFill>
                  <a:prstClr val="black"/>
                </a:solidFill>
                <a:latin typeface="Arial" charset="0"/>
                <a:ea typeface="ＭＳ Ｐゴシック" pitchFamily="1" charset="-128"/>
              </a:rPr>
              <a:t>　なお血流モデルは臓器の状態で血流量が不十分な場合があります事、ご容赦下さい。</a:t>
            </a:r>
          </a:p>
        </p:txBody>
      </p:sp>
      <p:pic>
        <p:nvPicPr>
          <p:cNvPr id="4105" name="Picture 2"/>
          <p:cNvPicPr>
            <a:picLocks noChangeAspect="1" noChangeArrowheads="1"/>
          </p:cNvPicPr>
          <p:nvPr/>
        </p:nvPicPr>
        <p:blipFill>
          <a:blip r:embed="rId4" cstate="print">
            <a:lum contrast="30000"/>
          </a:blip>
          <a:srcRect r="5600"/>
          <a:stretch>
            <a:fillRect/>
          </a:stretch>
        </p:blipFill>
        <p:spPr bwMode="auto">
          <a:xfrm>
            <a:off x="5602207" y="4025448"/>
            <a:ext cx="1585131" cy="1085997"/>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p:spPr>
      </p:pic>
      <p:pic>
        <p:nvPicPr>
          <p:cNvPr id="2" name="Picture 2" descr="C:\Users\abey3\Desktop\Abe\Program mgr\Program Plan\BSC Standard Platform Plan\New Model\GI model\IMG_1138.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22722" y="5305405"/>
            <a:ext cx="1061790" cy="1415720"/>
          </a:xfrm>
          <a:prstGeom prst="rect">
            <a:avLst/>
          </a:prstGeom>
          <a:noFill/>
          <a:ln w="38100">
            <a:solidFill>
              <a:srgbClr val="C00000"/>
            </a:solidFill>
          </a:ln>
          <a:extLst>
            <a:ext uri="{909E8E84-426E-40DD-AFC4-6F175D3DCCD1}">
              <a14:hiddenFill xmlns:a14="http://schemas.microsoft.com/office/drawing/2010/main">
                <a:solidFill>
                  <a:srgbClr val="FFFFFF"/>
                </a:solidFill>
              </a14:hiddenFill>
            </a:ext>
          </a:extLst>
        </p:spPr>
      </p:pic>
      <p:sp>
        <p:nvSpPr>
          <p:cNvPr id="28" name="角丸四角形 27"/>
          <p:cNvSpPr/>
          <p:nvPr/>
        </p:nvSpPr>
        <p:spPr>
          <a:xfrm>
            <a:off x="211015" y="1777179"/>
            <a:ext cx="7115704" cy="1349667"/>
          </a:xfrm>
          <a:prstGeom prst="roundRect">
            <a:avLst>
              <a:gd name="adj" fmla="val 6661"/>
            </a:avLst>
          </a:prstGeom>
          <a:solidFill>
            <a:srgbClr val="F0FFDD"/>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1008126"/>
            <a:endParaRPr lang="en-US" altLang="ja-JP" sz="1985" b="1" dirty="0">
              <a:solidFill>
                <a:prstClr val="black"/>
              </a:solidFill>
              <a:latin typeface="ＭＳ Ｐゴシック"/>
              <a:ea typeface="ＭＳ Ｐゴシック" panose="020B0600070205080204" pitchFamily="50" charset="-128"/>
            </a:endParaRPr>
          </a:p>
          <a:p>
            <a:pPr defTabSz="1008126"/>
            <a:endParaRPr lang="en-US" altLang="ja-JP" sz="1985" b="1" dirty="0">
              <a:solidFill>
                <a:prstClr val="black"/>
              </a:solidFill>
              <a:latin typeface="ＭＳ Ｐゴシック"/>
              <a:ea typeface="ＭＳ Ｐゴシック" panose="020B0600070205080204" pitchFamily="50" charset="-128"/>
            </a:endParaRPr>
          </a:p>
        </p:txBody>
      </p:sp>
      <p:sp>
        <p:nvSpPr>
          <p:cNvPr id="3" name="正方形/長方形 2"/>
          <p:cNvSpPr/>
          <p:nvPr/>
        </p:nvSpPr>
        <p:spPr>
          <a:xfrm>
            <a:off x="178704" y="1835560"/>
            <a:ext cx="4984078" cy="1348126"/>
          </a:xfrm>
          <a:prstGeom prst="rect">
            <a:avLst/>
          </a:prstGeom>
        </p:spPr>
        <p:txBody>
          <a:bodyPr wrap="square">
            <a:spAutoFit/>
          </a:bodyPr>
          <a:lstStyle/>
          <a:p>
            <a:pPr defTabSz="1008126"/>
            <a:r>
              <a:rPr lang="en-US" altLang="ja-JP" sz="1323" b="1" dirty="0">
                <a:solidFill>
                  <a:prstClr val="black"/>
                </a:solidFill>
                <a:latin typeface="ＭＳ Ｐゴシック"/>
                <a:ea typeface="ＭＳ Ｐゴシック"/>
              </a:rPr>
              <a:t>【</a:t>
            </a:r>
            <a:r>
              <a:rPr lang="ja-JP" altLang="en-US" sz="1323" b="1" dirty="0">
                <a:solidFill>
                  <a:prstClr val="black"/>
                </a:solidFill>
                <a:latin typeface="ＭＳ Ｐゴシック"/>
                <a:ea typeface="ＭＳ Ｐゴシック"/>
              </a:rPr>
              <a:t>胃</a:t>
            </a:r>
            <a:r>
              <a:rPr lang="en-US" altLang="ja-JP" sz="1323" b="1" dirty="0">
                <a:solidFill>
                  <a:prstClr val="black"/>
                </a:solidFill>
                <a:latin typeface="ＭＳ Ｐゴシック"/>
                <a:ea typeface="ＭＳ Ｐゴシック"/>
              </a:rPr>
              <a:t>ESD  Basic</a:t>
            </a:r>
            <a:r>
              <a:rPr lang="ja-JP" altLang="en-US" sz="1323" b="1" dirty="0">
                <a:solidFill>
                  <a:prstClr val="black"/>
                </a:solidFill>
                <a:latin typeface="ＭＳ Ｐゴシック"/>
                <a:ea typeface="ＭＳ Ｐゴシック"/>
              </a:rPr>
              <a:t>コース</a:t>
            </a:r>
            <a:r>
              <a:rPr lang="en-US" altLang="ja-JP" sz="1323" b="1" dirty="0">
                <a:solidFill>
                  <a:prstClr val="black"/>
                </a:solidFill>
                <a:latin typeface="ＭＳ Ｐゴシック"/>
                <a:ea typeface="ＭＳ Ｐゴシック"/>
              </a:rPr>
              <a:t>】</a:t>
            </a:r>
          </a:p>
          <a:p>
            <a:pPr defTabSz="1008126"/>
            <a:endParaRPr lang="en-US" altLang="ja-JP" sz="1323" b="1" dirty="0">
              <a:solidFill>
                <a:prstClr val="black"/>
              </a:solidFill>
              <a:latin typeface="ＭＳ Ｐゴシック"/>
              <a:ea typeface="ＭＳ Ｐゴシック"/>
            </a:endParaRPr>
          </a:p>
          <a:p>
            <a:pPr defTabSz="1008126"/>
            <a:r>
              <a:rPr lang="en-US" altLang="ja-JP" sz="1103" dirty="0">
                <a:solidFill>
                  <a:prstClr val="black"/>
                </a:solidFill>
                <a:latin typeface="ＭＳ Ｐゴシック"/>
                <a:ea typeface="ＭＳ Ｐゴシック"/>
              </a:rPr>
              <a:t>50Kg</a:t>
            </a:r>
            <a:r>
              <a:rPr lang="ja-JP" altLang="en-US" sz="1103" dirty="0">
                <a:solidFill>
                  <a:prstClr val="black"/>
                </a:solidFill>
                <a:latin typeface="ＭＳ Ｐゴシック"/>
                <a:ea typeface="ＭＳ Ｐゴシック"/>
              </a:rPr>
              <a:t>以上の豚胃の粘膜の薄い箇所（胃底部）を前庭部形成</a:t>
            </a:r>
            <a:endParaRPr lang="en-US" altLang="ja-JP" sz="1103" dirty="0">
              <a:solidFill>
                <a:prstClr val="black"/>
              </a:solidFill>
              <a:latin typeface="ＭＳ Ｐゴシック"/>
              <a:ea typeface="ＭＳ Ｐゴシック"/>
            </a:endParaRPr>
          </a:p>
          <a:p>
            <a:pPr defTabSz="1008126"/>
            <a:r>
              <a:rPr lang="ja-JP" altLang="en-US" sz="1103" dirty="0">
                <a:solidFill>
                  <a:prstClr val="black"/>
                </a:solidFill>
                <a:latin typeface="ＭＳ Ｐゴシック"/>
                <a:ea typeface="ＭＳ Ｐゴシック"/>
              </a:rPr>
              <a:t>して使用するモデルです。</a:t>
            </a:r>
            <a:r>
              <a:rPr lang="en-US" altLang="ja-JP" sz="1103" dirty="0">
                <a:solidFill>
                  <a:prstClr val="black"/>
                </a:solidFill>
                <a:latin typeface="ＭＳ Ｐゴシック"/>
                <a:ea typeface="ＭＳ Ｐゴシック"/>
              </a:rPr>
              <a:t>2016</a:t>
            </a:r>
            <a:r>
              <a:rPr lang="ja-JP" altLang="en-US" sz="1103" dirty="0">
                <a:solidFill>
                  <a:prstClr val="black"/>
                </a:solidFill>
                <a:latin typeface="ＭＳ Ｐゴシック"/>
                <a:ea typeface="ＭＳ Ｐゴシック"/>
              </a:rPr>
              <a:t>年内視鏡学会や</a:t>
            </a:r>
            <a:r>
              <a:rPr lang="en-US" altLang="ja-JP" sz="1103" dirty="0">
                <a:solidFill>
                  <a:prstClr val="black"/>
                </a:solidFill>
                <a:latin typeface="ＭＳ Ｐゴシック"/>
                <a:ea typeface="ＭＳ Ｐゴシック"/>
              </a:rPr>
              <a:t>JDDW</a:t>
            </a:r>
            <a:r>
              <a:rPr lang="ja-JP" altLang="en-US" sz="1103" dirty="0">
                <a:solidFill>
                  <a:prstClr val="black"/>
                </a:solidFill>
                <a:latin typeface="ＭＳ Ｐゴシック"/>
                <a:ea typeface="ＭＳ Ｐゴシック"/>
              </a:rPr>
              <a:t>の</a:t>
            </a:r>
            <a:endParaRPr lang="en-US" altLang="ja-JP" sz="1103" dirty="0">
              <a:solidFill>
                <a:prstClr val="black"/>
              </a:solidFill>
              <a:latin typeface="ＭＳ Ｐゴシック"/>
              <a:ea typeface="ＭＳ Ｐゴシック"/>
            </a:endParaRPr>
          </a:p>
          <a:p>
            <a:pPr defTabSz="1008126"/>
            <a:r>
              <a:rPr lang="ja-JP" altLang="en-US" sz="1103" dirty="0">
                <a:solidFill>
                  <a:prstClr val="black"/>
                </a:solidFill>
                <a:latin typeface="ＭＳ Ｐゴシック"/>
                <a:ea typeface="ＭＳ Ｐゴシック"/>
              </a:rPr>
              <a:t>ハンズオンプログラムで使用されたモデルとなっております。</a:t>
            </a:r>
            <a:endParaRPr lang="en-US" altLang="ja-JP" sz="1103" dirty="0">
              <a:solidFill>
                <a:prstClr val="black"/>
              </a:solidFill>
              <a:latin typeface="ＭＳ Ｐゴシック"/>
              <a:ea typeface="ＭＳ Ｐゴシック"/>
            </a:endParaRPr>
          </a:p>
          <a:p>
            <a:pPr defTabSz="1008126"/>
            <a:endParaRPr lang="en-US" altLang="ja-JP" sz="1103" dirty="0">
              <a:solidFill>
                <a:prstClr val="black"/>
              </a:solidFill>
              <a:latin typeface="ＭＳ Ｐゴシック"/>
              <a:ea typeface="ＭＳ Ｐゴシック"/>
            </a:endParaRPr>
          </a:p>
          <a:p>
            <a:pPr defTabSz="1008126"/>
            <a:endParaRPr lang="en-US" altLang="ja-JP" sz="1103" dirty="0">
              <a:solidFill>
                <a:prstClr val="black"/>
              </a:solidFill>
              <a:latin typeface="ＭＳ Ｐゴシック"/>
              <a:ea typeface="ＭＳ Ｐゴシック"/>
            </a:endParaRPr>
          </a:p>
        </p:txBody>
      </p:sp>
      <p:pic>
        <p:nvPicPr>
          <p:cNvPr id="4" name="Picture 3" descr="C:\Users\abey3\Desktop\Abe\Program mgr\Program Plan\BSC Standard Platform Plan\New Model\GI model\IMG_224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20375" y="7634946"/>
            <a:ext cx="1665941" cy="1249456"/>
          </a:xfrm>
          <a:prstGeom prst="rect">
            <a:avLst/>
          </a:prstGeom>
          <a:noFill/>
          <a:ln w="38100">
            <a:solidFill>
              <a:schemeClr val="accent1"/>
            </a:solidFill>
          </a:ln>
          <a:extLst>
            <a:ext uri="{909E8E84-426E-40DD-AFC4-6F175D3DCCD1}">
              <a14:hiddenFill xmlns:a14="http://schemas.microsoft.com/office/drawing/2010/main">
                <a:solidFill>
                  <a:srgbClr val="FFFFFF"/>
                </a:solidFill>
              </a14:hiddenFill>
            </a:ext>
          </a:extLst>
        </p:spPr>
      </p:pic>
      <p:pic>
        <p:nvPicPr>
          <p:cNvPr id="21" name="図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696201" y="1958293"/>
            <a:ext cx="1511727" cy="975860"/>
          </a:xfrm>
          <a:prstGeom prst="rect">
            <a:avLst/>
          </a:prstGeom>
          <a:ln w="38100">
            <a:solidFill>
              <a:srgbClr val="92D050"/>
            </a:solidFill>
          </a:ln>
        </p:spPr>
      </p:pic>
      <p:pic>
        <p:nvPicPr>
          <p:cNvPr id="22" name="Picture 2" descr="C:\Users\abey3\Desktop\New kit写真.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07959" y="1810298"/>
            <a:ext cx="2040614" cy="1283428"/>
          </a:xfrm>
          <a:prstGeom prst="rect">
            <a:avLst/>
          </a:prstGeom>
          <a:noFill/>
          <a:effectLst>
            <a:softEdge rad="317500"/>
          </a:effectLst>
          <a:extLst>
            <a:ext uri="{909E8E84-426E-40DD-AFC4-6F175D3DCCD1}">
              <a14:hiddenFill xmlns:a14="http://schemas.microsoft.com/office/drawing/2010/main">
                <a:solidFill>
                  <a:srgbClr val="FFFFFF"/>
                </a:solidFill>
              </a14:hiddenFill>
            </a:ext>
          </a:extLst>
        </p:spPr>
      </p:pic>
      <p:pic>
        <p:nvPicPr>
          <p:cNvPr id="5" name="Picture 2" descr="C:\Users\abey3\Desktop\Abe\Program mgr\Program Plan\BSC Standard Platform Plan\New Model\GI model\IMG_114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rot="16200000" flipH="1">
            <a:off x="4933103" y="5491611"/>
            <a:ext cx="1404905" cy="1053679"/>
          </a:xfrm>
          <a:prstGeom prst="rect">
            <a:avLst/>
          </a:prstGeom>
          <a:noFill/>
          <a:ln w="38100">
            <a:solidFill>
              <a:srgbClr val="C00000"/>
            </a:solidFill>
          </a:ln>
          <a:extLst>
            <a:ext uri="{909E8E84-426E-40DD-AFC4-6F175D3DCCD1}">
              <a14:hiddenFill xmlns:a14="http://schemas.microsoft.com/office/drawing/2010/main">
                <a:solidFill>
                  <a:srgbClr val="FFFFFF"/>
                </a:solidFill>
              </a14:hiddenFill>
            </a:ext>
          </a:extLst>
        </p:spPr>
      </p:pic>
      <p:pic>
        <p:nvPicPr>
          <p:cNvPr id="6" name="Picture 3" descr="C:\Users\abey3\Desktop\Abe\Program mgr\Program Plan\BSC Standard Platform Plan\New Model\GI model\IMG_1141.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rot="5400000">
            <a:off x="6036697" y="5518836"/>
            <a:ext cx="1415719" cy="955311"/>
          </a:xfrm>
          <a:prstGeom prst="rect">
            <a:avLst/>
          </a:prstGeom>
          <a:noFill/>
          <a:ln w="19050">
            <a:solidFill>
              <a:srgbClr val="C00000"/>
            </a:solidFill>
          </a:ln>
          <a:extLst>
            <a:ext uri="{909E8E84-426E-40DD-AFC4-6F175D3DCCD1}">
              <a14:hiddenFill xmlns:a14="http://schemas.microsoft.com/office/drawing/2010/main">
                <a:solidFill>
                  <a:srgbClr val="FFFFFF"/>
                </a:solidFill>
              </a14:hiddenFill>
            </a:ext>
          </a:extLst>
        </p:spPr>
      </p:pic>
      <p:pic>
        <p:nvPicPr>
          <p:cNvPr id="8" name="Picture 2" descr="C:\Users\abey3\Desktop\Abe\Program mgr\Program Plan\BSC Standard Platform Plan\New Model\GI model\New Colon 体位変換.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565527" y="9007096"/>
            <a:ext cx="1667235" cy="1111490"/>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2"/>
          <p:cNvSpPr txBox="1">
            <a:spLocks noChangeArrowheads="1"/>
          </p:cNvSpPr>
          <p:nvPr/>
        </p:nvSpPr>
        <p:spPr bwMode="auto">
          <a:xfrm>
            <a:off x="4616662" y="1627434"/>
            <a:ext cx="1847237" cy="295915"/>
          </a:xfrm>
          <a:prstGeom prst="rect">
            <a:avLst/>
          </a:prstGeom>
          <a:noFill/>
          <a:ln w="9525">
            <a:noFill/>
            <a:miter lim="800000"/>
            <a:headEnd/>
            <a:tailEnd/>
          </a:ln>
        </p:spPr>
        <p:txBody>
          <a:bodyPr wrap="none">
            <a:spAutoFit/>
          </a:bodyPr>
          <a:lstStyle/>
          <a:p>
            <a:pPr defTabSz="1008126"/>
            <a:r>
              <a:rPr lang="en-US" altLang="ja-JP" sz="1323" dirty="0">
                <a:solidFill>
                  <a:prstClr val="black"/>
                </a:solidFill>
                <a:latin typeface="Arial" panose="020B0604020202020204" pitchFamily="34" charset="0"/>
                <a:ea typeface="ＭＳ Ｐゴシック" pitchFamily="1" charset="-128"/>
                <a:cs typeface="Arial" panose="020B0604020202020204" pitchFamily="34" charset="0"/>
              </a:rPr>
              <a:t>(FAX</a:t>
            </a:r>
            <a:r>
              <a:rPr lang="ja-JP" altLang="en-US" sz="1323" dirty="0">
                <a:solidFill>
                  <a:prstClr val="black"/>
                </a:solidFill>
                <a:latin typeface="Arial" panose="020B0604020202020204" pitchFamily="34" charset="0"/>
                <a:ea typeface="ＭＳ Ｐゴシック" pitchFamily="1" charset="-128"/>
                <a:cs typeface="Arial" panose="020B0604020202020204" pitchFamily="34" charset="0"/>
              </a:rPr>
              <a:t>可</a:t>
            </a:r>
            <a:r>
              <a:rPr lang="en-US" altLang="ja-JP" sz="1323" dirty="0">
                <a:solidFill>
                  <a:prstClr val="black"/>
                </a:solidFill>
                <a:latin typeface="Arial" panose="020B0604020202020204" pitchFamily="34" charset="0"/>
                <a:ea typeface="ＭＳ Ｐゴシック" pitchFamily="1" charset="-128"/>
                <a:cs typeface="Arial" panose="020B0604020202020204" pitchFamily="34" charset="0"/>
              </a:rPr>
              <a:t>03-6853-3990)</a:t>
            </a:r>
            <a:endParaRPr lang="ja-JP" altLang="en-US" sz="1323" dirty="0">
              <a:solidFill>
                <a:prstClr val="black"/>
              </a:solidFill>
              <a:latin typeface="Arial" panose="020B0604020202020204" pitchFamily="34" charset="0"/>
              <a:ea typeface="ＭＳ Ｐゴシック" pitchFamily="1" charset="-128"/>
              <a:cs typeface="Arial" panose="020B0604020202020204" pitchFamily="34" charset="0"/>
            </a:endParaRPr>
          </a:p>
        </p:txBody>
      </p:sp>
      <p:sp>
        <p:nvSpPr>
          <p:cNvPr id="3075" name="テキスト ボックス 3"/>
          <p:cNvSpPr txBox="1">
            <a:spLocks noChangeArrowheads="1"/>
          </p:cNvSpPr>
          <p:nvPr/>
        </p:nvSpPr>
        <p:spPr bwMode="auto">
          <a:xfrm>
            <a:off x="2780073" y="900740"/>
            <a:ext cx="1883849" cy="499496"/>
          </a:xfrm>
          <a:prstGeom prst="rect">
            <a:avLst/>
          </a:prstGeom>
          <a:noFill/>
          <a:ln w="9525">
            <a:noFill/>
            <a:miter lim="800000"/>
            <a:headEnd/>
            <a:tailEnd/>
          </a:ln>
        </p:spPr>
        <p:txBody>
          <a:bodyPr wrap="none">
            <a:spAutoFit/>
          </a:bodyPr>
          <a:lstStyle/>
          <a:p>
            <a:pPr algn="ctr" defTabSz="1008126">
              <a:defRPr/>
            </a:pPr>
            <a:r>
              <a:rPr lang="ja-JP" altLang="en-US" sz="2646" dirty="0">
                <a:solidFill>
                  <a:srgbClr val="00A5EA"/>
                </a:solidFill>
                <a:latin typeface="HGPｺﾞｼｯｸE" panose="020B0900000000000000" pitchFamily="50" charset="-128"/>
                <a:ea typeface="HGPｺﾞｼｯｸE" panose="020B0900000000000000" pitchFamily="50" charset="-128"/>
              </a:rPr>
              <a:t>参加申込書</a:t>
            </a:r>
          </a:p>
        </p:txBody>
      </p:sp>
      <p:sp>
        <p:nvSpPr>
          <p:cNvPr id="3076" name="テキスト ボックス 4"/>
          <p:cNvSpPr txBox="1">
            <a:spLocks noChangeArrowheads="1"/>
          </p:cNvSpPr>
          <p:nvPr/>
        </p:nvSpPr>
        <p:spPr bwMode="auto">
          <a:xfrm>
            <a:off x="158784" y="9363482"/>
            <a:ext cx="7115102" cy="329962"/>
          </a:xfrm>
          <a:prstGeom prst="rect">
            <a:avLst/>
          </a:prstGeom>
          <a:noFill/>
          <a:ln w="9525">
            <a:noFill/>
            <a:miter lim="800000"/>
            <a:headEnd/>
            <a:tailEnd/>
          </a:ln>
        </p:spPr>
        <p:txBody>
          <a:bodyPr wrap="square">
            <a:spAutoFit/>
          </a:bodyPr>
          <a:lstStyle/>
          <a:p>
            <a:pPr algn="ctr" defTabSz="1008126"/>
            <a:r>
              <a:rPr lang="ja-JP" altLang="en-US" sz="1544" b="1" dirty="0">
                <a:solidFill>
                  <a:prstClr val="black"/>
                </a:solidFill>
                <a:latin typeface="Arial" charset="0"/>
                <a:ea typeface="ＭＳ Ｐゴシック" pitchFamily="1" charset="-128"/>
              </a:rPr>
              <a:t>応募締切　：　平成</a:t>
            </a:r>
            <a:r>
              <a:rPr lang="en-US" altLang="ja-JP" sz="1544" b="1" dirty="0">
                <a:solidFill>
                  <a:prstClr val="black"/>
                </a:solidFill>
                <a:latin typeface="Arial" charset="0"/>
                <a:ea typeface="ＭＳ Ｐゴシック" pitchFamily="1" charset="-128"/>
              </a:rPr>
              <a:t>30</a:t>
            </a:r>
            <a:r>
              <a:rPr lang="ja-JP" altLang="en-US" sz="1544" b="1" dirty="0">
                <a:solidFill>
                  <a:prstClr val="black"/>
                </a:solidFill>
                <a:latin typeface="Arial" charset="0"/>
                <a:ea typeface="ＭＳ Ｐゴシック" pitchFamily="1" charset="-128"/>
              </a:rPr>
              <a:t>年</a:t>
            </a:r>
            <a:r>
              <a:rPr lang="en-US" altLang="ja-JP" sz="1544" b="1" dirty="0">
                <a:solidFill>
                  <a:prstClr val="black"/>
                </a:solidFill>
                <a:latin typeface="Arial" charset="0"/>
                <a:ea typeface="ＭＳ Ｐゴシック" pitchFamily="1" charset="-128"/>
              </a:rPr>
              <a:t>9</a:t>
            </a:r>
            <a:r>
              <a:rPr lang="ja-JP" altLang="en-US" sz="1544" b="1" dirty="0">
                <a:solidFill>
                  <a:prstClr val="black"/>
                </a:solidFill>
                <a:latin typeface="Arial" charset="0"/>
                <a:ea typeface="ＭＳ Ｐゴシック" pitchFamily="1" charset="-128"/>
              </a:rPr>
              <a:t>月</a:t>
            </a:r>
            <a:r>
              <a:rPr lang="en-US" altLang="ja-JP" sz="1544" b="1" dirty="0">
                <a:solidFill>
                  <a:prstClr val="black"/>
                </a:solidFill>
                <a:latin typeface="Arial" charset="0"/>
                <a:ea typeface="ＭＳ Ｐゴシック" pitchFamily="1" charset="-128"/>
              </a:rPr>
              <a:t>21</a:t>
            </a:r>
            <a:r>
              <a:rPr lang="ja-JP" altLang="en-US" sz="1544" b="1" dirty="0">
                <a:solidFill>
                  <a:prstClr val="black"/>
                </a:solidFill>
                <a:latin typeface="Arial" charset="0"/>
                <a:ea typeface="ＭＳ Ｐゴシック" pitchFamily="1" charset="-128"/>
              </a:rPr>
              <a:t>日（金）　</a:t>
            </a:r>
            <a:r>
              <a:rPr lang="ja-JP" altLang="en-US" sz="1544" b="1" dirty="0">
                <a:solidFill>
                  <a:prstClr val="black"/>
                </a:solidFill>
                <a:latin typeface="ＭＳ Ｐゴシック" panose="020B0600070205080204" pitchFamily="50" charset="-128"/>
                <a:ea typeface="ＭＳ Ｐゴシック" pitchFamily="1" charset="-128"/>
              </a:rPr>
              <a:t>定員になり次第締切</a:t>
            </a:r>
            <a:endParaRPr lang="en-US" altLang="ja-JP" sz="1544" b="1" dirty="0">
              <a:solidFill>
                <a:prstClr val="black"/>
              </a:solidFill>
              <a:latin typeface="Arial" charset="0"/>
              <a:ea typeface="ＭＳ Ｐゴシック" pitchFamily="1" charset="-128"/>
            </a:endParaRPr>
          </a:p>
        </p:txBody>
      </p:sp>
      <p:graphicFrame>
        <p:nvGraphicFramePr>
          <p:cNvPr id="6" name="表 5"/>
          <p:cNvGraphicFramePr>
            <a:graphicFrameLocks noGrp="1"/>
          </p:cNvGraphicFramePr>
          <p:nvPr>
            <p:extLst>
              <p:ext uri="{D42A27DB-BD31-4B8C-83A1-F6EECF244321}">
                <p14:modId xmlns:p14="http://schemas.microsoft.com/office/powerpoint/2010/main" val="789984563"/>
              </p:ext>
            </p:extLst>
          </p:nvPr>
        </p:nvGraphicFramePr>
        <p:xfrm>
          <a:off x="525088" y="4155818"/>
          <a:ext cx="6509337" cy="5210759"/>
        </p:xfrm>
        <a:graphic>
          <a:graphicData uri="http://schemas.openxmlformats.org/drawingml/2006/table">
            <a:tbl>
              <a:tblPr/>
              <a:tblGrid>
                <a:gridCol w="1588308">
                  <a:extLst>
                    <a:ext uri="{9D8B030D-6E8A-4147-A177-3AD203B41FA5}">
                      <a16:colId xmlns:a16="http://schemas.microsoft.com/office/drawing/2014/main" val="20000"/>
                    </a:ext>
                  </a:extLst>
                </a:gridCol>
                <a:gridCol w="4921029">
                  <a:extLst>
                    <a:ext uri="{9D8B030D-6E8A-4147-A177-3AD203B41FA5}">
                      <a16:colId xmlns:a16="http://schemas.microsoft.com/office/drawing/2014/main" val="20001"/>
                    </a:ext>
                  </a:extLst>
                </a:gridCol>
              </a:tblGrid>
              <a:tr h="274796">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ご氏名</a:t>
                      </a:r>
                      <a:endParaRPr kumimoji="1" lang="en-US" altLang="ja-JP" sz="13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卒年</a:t>
                      </a:r>
                      <a:endParaRPr kumimoji="1" lang="en-US" altLang="ja-JP" sz="13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900" b="0" i="0" u="none" strike="noStrike" cap="none" normalizeH="0" baseline="0">
                          <a:ln>
                            <a:noFill/>
                          </a:ln>
                          <a:solidFill>
                            <a:schemeClr val="tx1"/>
                          </a:solidFill>
                          <a:effectLst/>
                          <a:latin typeface="ＭＳ Ｐゴシック" pitchFamily="1" charset="-128"/>
                          <a:ea typeface="ＭＳ Ｐゴシック" pitchFamily="1" charset="-128"/>
                        </a:rPr>
                        <a:t> フリガナ：</a:t>
                      </a:r>
                      <a:endParaRPr kumimoji="1" lang="ja-JP" altLang="en-US" sz="600" b="0" i="0" u="none" strike="noStrike" cap="none" normalizeH="0" baseline="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88098">
                <a:tc vMerge="1">
                  <a:txBody>
                    <a:bodyPr/>
                    <a:lstStyle/>
                    <a:p>
                      <a:endParaRPr kumimoji="1" lang="ja-JP" altLang="en-US"/>
                    </a:p>
                  </a:txBody>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rPr>
                        <a:t> ご氏名：</a:t>
                      </a: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rPr>
                        <a:t> 卒年（必須）：</a:t>
                      </a: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7207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a:ln>
                            <a:noFill/>
                          </a:ln>
                          <a:solidFill>
                            <a:schemeClr val="tx1"/>
                          </a:solidFill>
                          <a:effectLst/>
                          <a:latin typeface="ＭＳ Ｐゴシック" pitchFamily="1" charset="-128"/>
                          <a:ea typeface="ＭＳ Ｐゴシック" pitchFamily="1" charset="-128"/>
                        </a:rPr>
                        <a:t>ご施設名</a:t>
                      </a:r>
                      <a:endParaRPr kumimoji="1" lang="ja-JP" altLang="en-US" sz="300" b="0" i="0" u="none" strike="noStrike" cap="none" normalizeH="0" baseline="0">
                        <a:ln>
                          <a:noFill/>
                        </a:ln>
                        <a:solidFill>
                          <a:schemeClr val="tx1"/>
                        </a:solidFill>
                        <a:effectLst/>
                        <a:latin typeface="ＭＳ Ｐゴシック" pitchFamily="1" charset="-128"/>
                        <a:ea typeface="ＭＳ Ｐゴシック" pitchFamily="1" charset="-128"/>
                      </a:endParaRPr>
                    </a:p>
                  </a:txBody>
                  <a:tcPr marL="33006" marR="3300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1" lang="en-US" altLang="ja-JP" sz="9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7317">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ご連絡先</a:t>
                      </a:r>
                      <a:endParaRPr kumimoji="1" lang="ja-JP" altLang="en-US" sz="3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rPr>
                        <a:t> TEL</a:t>
                      </a:r>
                      <a:r>
                        <a:rPr kumimoji="1" lang="ja-JP" altLang="en-US" sz="1000" b="0" i="0" u="none" strike="noStrike" cap="none" normalizeH="0" baseline="0" dirty="0">
                          <a:ln>
                            <a:noFill/>
                          </a:ln>
                          <a:solidFill>
                            <a:schemeClr val="tx1"/>
                          </a:solidFill>
                          <a:effectLst/>
                          <a:latin typeface="ＭＳ Ｐゴシック" pitchFamily="1" charset="-128"/>
                          <a:ea typeface="ＭＳ Ｐゴシック" pitchFamily="1" charset="-128"/>
                        </a:rPr>
                        <a:t>（必須）</a:t>
                      </a:r>
                      <a:r>
                        <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rPr>
                        <a:t>：</a:t>
                      </a: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97317">
                <a:tc vMerge="1">
                  <a:txBody>
                    <a:bodyPr/>
                    <a:lstStyle/>
                    <a:p>
                      <a:endParaRPr kumimoji="1" lang="ja-JP" altLang="en-US"/>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rPr>
                        <a:t> E-Mail</a:t>
                      </a:r>
                      <a:r>
                        <a:rPr kumimoji="1" lang="ja-JP" altLang="en-US" sz="1000" b="0" i="0" u="none" strike="noStrike" cap="none" normalizeH="0" baseline="0" dirty="0">
                          <a:ln>
                            <a:noFill/>
                          </a:ln>
                          <a:solidFill>
                            <a:schemeClr val="tx1"/>
                          </a:solidFill>
                          <a:effectLst/>
                          <a:latin typeface="ＭＳ Ｐゴシック" pitchFamily="1" charset="-128"/>
                          <a:ea typeface="ＭＳ Ｐゴシック" pitchFamily="1" charset="-128"/>
                        </a:rPr>
                        <a:t>（必須）</a:t>
                      </a:r>
                      <a:r>
                        <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rPr>
                        <a:t>：</a:t>
                      </a:r>
                      <a:endParaRPr kumimoji="1" lang="ja-JP" altLang="en-US" sz="6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8730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ご希望コース</a:t>
                      </a:r>
                      <a:endParaRPr kumimoji="1" lang="en-US" altLang="ja-JP" sz="13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a:ln>
                            <a:noFill/>
                          </a:ln>
                          <a:solidFill>
                            <a:schemeClr val="tx1"/>
                          </a:solidFill>
                          <a:effectLst/>
                          <a:latin typeface="ＭＳ Ｐゴシック" pitchFamily="1" charset="-128"/>
                          <a:ea typeface="ＭＳ Ｐゴシック" pitchFamily="1" charset="-128"/>
                        </a:rPr>
                        <a:t>（○印をお付け下さい）</a:t>
                      </a:r>
                      <a:endParaRPr kumimoji="1" lang="en-US" altLang="ja-JP" sz="10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0" marR="0" marT="0" marB="0" anchor="ctr" anchorCtr="1"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  第</a:t>
                      </a:r>
                      <a:r>
                        <a:rPr kumimoji="1" lang="en-US" altLang="ja-JP" sz="1300" b="0" i="0" u="none" strike="noStrike" cap="none" normalizeH="0" baseline="0" dirty="0">
                          <a:ln>
                            <a:noFill/>
                          </a:ln>
                          <a:solidFill>
                            <a:schemeClr val="tx1"/>
                          </a:solidFill>
                          <a:effectLst/>
                          <a:latin typeface="ＭＳ Ｐゴシック" pitchFamily="1" charset="-128"/>
                          <a:ea typeface="ＭＳ Ｐゴシック" pitchFamily="1" charset="-128"/>
                        </a:rPr>
                        <a:t>1</a:t>
                      </a: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希望　　　　　　　　　　　　　　 　　 第</a:t>
                      </a:r>
                      <a:r>
                        <a:rPr kumimoji="1" lang="en-US" altLang="ja-JP" sz="1300" b="0" i="0" u="none" strike="noStrike" cap="none" normalizeH="0" baseline="0" dirty="0">
                          <a:ln>
                            <a:noFill/>
                          </a:ln>
                          <a:solidFill>
                            <a:schemeClr val="tx1"/>
                          </a:solidFill>
                          <a:effectLst/>
                          <a:latin typeface="ＭＳ Ｐゴシック" pitchFamily="1" charset="-128"/>
                          <a:ea typeface="ＭＳ Ｐゴシック" pitchFamily="1" charset="-128"/>
                        </a:rPr>
                        <a:t>2</a:t>
                      </a: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希望</a:t>
                      </a: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58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情報交換会</a:t>
                      </a:r>
                    </a:p>
                  </a:txBody>
                  <a:tcPr marL="33006" marR="33006" marT="0" marB="0" anchor="ct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参加　　　　　　　／　　　　　　　不参加</a:t>
                      </a:r>
                      <a:endPar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830902">
                <a:tc gridSpan="2">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pitchFamily="1" charset="-128"/>
                          <a:ea typeface="ＭＳ Ｐゴシック" pitchFamily="1" charset="-128"/>
                        </a:rPr>
                        <a:t>　現在までの</a:t>
                      </a:r>
                      <a:r>
                        <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rPr>
                        <a:t>ESD</a:t>
                      </a:r>
                      <a:r>
                        <a:rPr kumimoji="1" lang="ja-JP" altLang="en-US" sz="1200" b="0" i="0" u="none" strike="noStrike" cap="none" normalizeH="0" baseline="0" dirty="0">
                          <a:ln>
                            <a:noFill/>
                          </a:ln>
                          <a:solidFill>
                            <a:schemeClr val="tx1"/>
                          </a:solidFill>
                          <a:effectLst/>
                          <a:latin typeface="ＭＳ Ｐゴシック" pitchFamily="1" charset="-128"/>
                          <a:ea typeface="ＭＳ Ｐゴシック" pitchFamily="1" charset="-128"/>
                        </a:rPr>
                        <a:t>経験数</a:t>
                      </a:r>
                      <a:endPar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just" defTabSz="914400" rtl="0" eaLnBrk="1" fontAlgn="base" latinLnBrk="0" hangingPunct="1">
                        <a:lnSpc>
                          <a:spcPct val="150000"/>
                        </a:lnSpc>
                        <a:spcBef>
                          <a:spcPct val="0"/>
                        </a:spcBef>
                        <a:spcAft>
                          <a:spcPct val="0"/>
                        </a:spcAft>
                        <a:buClrTx/>
                        <a:buSzTx/>
                        <a:buFontTx/>
                        <a:buNone/>
                        <a:tabLst/>
                      </a:pPr>
                      <a:endPar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just" defTabSz="914400" rtl="0" eaLnBrk="1" fontAlgn="base" latinLnBrk="0" hangingPunct="1">
                        <a:lnSpc>
                          <a:spcPct val="150000"/>
                        </a:lnSpc>
                        <a:spcBef>
                          <a:spcPct val="0"/>
                        </a:spcBef>
                        <a:spcAft>
                          <a:spcPct val="0"/>
                        </a:spcAft>
                        <a:buClrTx/>
                        <a:buSzTx/>
                        <a:buFontTx/>
                        <a:buNone/>
                        <a:tabLst/>
                      </a:pPr>
                      <a:r>
                        <a:rPr kumimoji="1" lang="ja-JP" altLang="en-US" sz="1200" b="0" i="0" u="none" strike="noStrike" cap="none" normalizeH="0" baseline="0" dirty="0">
                          <a:ln>
                            <a:noFill/>
                          </a:ln>
                          <a:solidFill>
                            <a:schemeClr val="tx1"/>
                          </a:solidFill>
                          <a:effectLst/>
                          <a:latin typeface="ＭＳ Ｐゴシック" pitchFamily="1" charset="-128"/>
                          <a:ea typeface="ＭＳ Ｐゴシック" pitchFamily="1" charset="-128"/>
                        </a:rPr>
                        <a:t>　　　　　　　　　　　胃  </a:t>
                      </a:r>
                      <a:r>
                        <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rPr>
                        <a:t>ESD</a:t>
                      </a:r>
                      <a:r>
                        <a:rPr kumimoji="1" lang="ja-JP" altLang="en-US" sz="1200" b="0" i="0" u="none" strike="noStrike" cap="none" normalizeH="0" baseline="0" dirty="0">
                          <a:ln>
                            <a:noFill/>
                          </a:ln>
                          <a:solidFill>
                            <a:schemeClr val="tx1"/>
                          </a:solidFill>
                          <a:effectLst/>
                          <a:latin typeface="ＭＳ Ｐゴシック" pitchFamily="1" charset="-128"/>
                          <a:ea typeface="ＭＳ Ｐゴシック" pitchFamily="1" charset="-128"/>
                        </a:rPr>
                        <a:t>　</a:t>
                      </a:r>
                      <a:r>
                        <a:rPr kumimoji="1" lang="ja-JP" altLang="en-US" sz="1200" b="0" i="0" u="sng" strike="noStrike" cap="none" normalizeH="0" baseline="0" dirty="0">
                          <a:ln>
                            <a:noFill/>
                          </a:ln>
                          <a:solidFill>
                            <a:schemeClr val="tx1"/>
                          </a:solidFill>
                          <a:effectLst/>
                          <a:latin typeface="ＭＳ Ｐゴシック" pitchFamily="1" charset="-128"/>
                          <a:ea typeface="ＭＳ Ｐゴシック" pitchFamily="1" charset="-128"/>
                        </a:rPr>
                        <a:t>　　　　症例</a:t>
                      </a:r>
                      <a:r>
                        <a:rPr kumimoji="1" lang="ja-JP" altLang="en-US" sz="1200" b="0" i="0" u="none" strike="noStrike" cap="none" normalizeH="0" baseline="0" dirty="0">
                          <a:ln>
                            <a:noFill/>
                          </a:ln>
                          <a:solidFill>
                            <a:schemeClr val="tx1"/>
                          </a:solidFill>
                          <a:effectLst/>
                          <a:latin typeface="ＭＳ Ｐゴシック" pitchFamily="1" charset="-128"/>
                          <a:ea typeface="ＭＳ Ｐゴシック" pitchFamily="1" charset="-128"/>
                        </a:rPr>
                        <a:t>　　　　　　　　　　　大腸</a:t>
                      </a:r>
                      <a:r>
                        <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rPr>
                        <a:t>ESD</a:t>
                      </a:r>
                      <a:r>
                        <a:rPr kumimoji="1" lang="ja-JP" altLang="en-US" sz="1200" b="0" i="0" u="sng" strike="noStrike" cap="none" normalizeH="0" baseline="0" dirty="0">
                          <a:ln>
                            <a:noFill/>
                          </a:ln>
                          <a:solidFill>
                            <a:schemeClr val="tx1"/>
                          </a:solidFill>
                          <a:effectLst/>
                          <a:latin typeface="ＭＳ Ｐゴシック" pitchFamily="1" charset="-128"/>
                          <a:ea typeface="ＭＳ Ｐゴシック" pitchFamily="1" charset="-128"/>
                        </a:rPr>
                        <a:t>　　　　　症例</a:t>
                      </a:r>
                      <a:endParaRPr kumimoji="1" lang="en-US" altLang="ja-JP" sz="1200" b="0" i="0" u="sng" strike="noStrike" cap="none" normalizeH="0" baseline="0" dirty="0">
                        <a:ln>
                          <a:noFill/>
                        </a:ln>
                        <a:solidFill>
                          <a:schemeClr val="tx1"/>
                        </a:solidFill>
                        <a:effectLst/>
                        <a:latin typeface="ＭＳ Ｐゴシック" pitchFamily="1" charset="-128"/>
                        <a:ea typeface="ＭＳ Ｐゴシック" pitchFamily="1"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300" b="0" i="0" u="none" strike="noStrike" cap="none" normalizeH="0" baseline="0" dirty="0">
                          <a:ln>
                            <a:noFill/>
                          </a:ln>
                          <a:solidFill>
                            <a:schemeClr val="tx1"/>
                          </a:solidFill>
                          <a:effectLst/>
                          <a:latin typeface="ＭＳ Ｐゴシック" pitchFamily="1" charset="-128"/>
                          <a:ea typeface="ＭＳ Ｐゴシック" pitchFamily="1" charset="-128"/>
                        </a:rPr>
                        <a:t>　　　　　　　　　　　　　　　　 </a:t>
                      </a:r>
                      <a:r>
                        <a:rPr kumimoji="1" lang="en-US" altLang="ja-JP" sz="1200" b="0" i="0" u="none" strike="noStrike" cap="none" normalizeH="0" baseline="0" dirty="0">
                          <a:ln>
                            <a:noFill/>
                          </a:ln>
                          <a:solidFill>
                            <a:schemeClr val="tx1"/>
                          </a:solidFill>
                          <a:effectLst/>
                          <a:latin typeface="ＭＳ Ｐゴシック" pitchFamily="1" charset="-128"/>
                          <a:ea typeface="ＭＳ Ｐゴシック" pitchFamily="1" charset="-128"/>
                        </a:rPr>
                        <a:t>                     </a:t>
                      </a: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7"/>
                  </a:ext>
                </a:extLst>
              </a:tr>
              <a:tr h="614353">
                <a:tc gridSpan="2">
                  <a:txBody>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ＭＳ Ｐゴシック" pitchFamily="1" charset="-128"/>
                          <a:ea typeface="ＭＳ Ｐゴシック" pitchFamily="1" charset="-128"/>
                        </a:rPr>
                        <a:t>　普段ご使用のデバイス　その他コメントなど</a:t>
                      </a:r>
                      <a:endParaRPr kumimoji="1" lang="en-US" altLang="ja-JP" sz="1100" b="0" i="0" u="none" strike="noStrike" cap="none" normalizeH="0" baseline="0" dirty="0">
                        <a:ln>
                          <a:noFill/>
                        </a:ln>
                        <a:solidFill>
                          <a:schemeClr val="tx1"/>
                        </a:solidFill>
                        <a:effectLst/>
                        <a:latin typeface="ＭＳ Ｐゴシック" pitchFamily="1" charset="-128"/>
                        <a:ea typeface="ＭＳ Ｐゴシック" pitchFamily="1" charset="-128"/>
                      </a:endParaRPr>
                    </a:p>
                  </a:txBody>
                  <a:tcPr marL="33006" marR="3300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8"/>
                  </a:ext>
                </a:extLst>
              </a:tr>
            </a:tbl>
          </a:graphicData>
        </a:graphic>
      </p:graphicFrame>
      <p:sp>
        <p:nvSpPr>
          <p:cNvPr id="3106" name="テキスト ボックス 2"/>
          <p:cNvSpPr txBox="1">
            <a:spLocks noChangeArrowheads="1"/>
          </p:cNvSpPr>
          <p:nvPr/>
        </p:nvSpPr>
        <p:spPr bwMode="auto">
          <a:xfrm>
            <a:off x="393238" y="1456680"/>
            <a:ext cx="4340099" cy="580928"/>
          </a:xfrm>
          <a:prstGeom prst="rect">
            <a:avLst/>
          </a:prstGeom>
          <a:noFill/>
          <a:ln w="9525">
            <a:noFill/>
            <a:miter lim="800000"/>
            <a:headEnd/>
            <a:tailEnd/>
          </a:ln>
        </p:spPr>
        <p:txBody>
          <a:bodyPr wrap="none">
            <a:spAutoFit/>
          </a:bodyPr>
          <a:lstStyle/>
          <a:p>
            <a:pPr defTabSz="1008126">
              <a:lnSpc>
                <a:spcPct val="120000"/>
              </a:lnSpc>
              <a:spcBef>
                <a:spcPts val="0"/>
              </a:spcBef>
              <a:defRPr/>
            </a:pPr>
            <a:r>
              <a:rPr lang="en-US" altLang="ja-JP" sz="1985" dirty="0">
                <a:solidFill>
                  <a:prstClr val="black"/>
                </a:solidFill>
                <a:latin typeface="Arial" charset="0"/>
                <a:ea typeface="ＭＳ Ｐゴシック" pitchFamily="1" charset="-128"/>
              </a:rPr>
              <a:t>E-mail</a:t>
            </a:r>
            <a:r>
              <a:rPr lang="en-US" altLang="ja-JP" sz="2646" dirty="0">
                <a:solidFill>
                  <a:prstClr val="black"/>
                </a:solidFill>
                <a:latin typeface="Arial" charset="0"/>
                <a:ea typeface="ＭＳ Ｐゴシック" pitchFamily="1" charset="-128"/>
              </a:rPr>
              <a:t> </a:t>
            </a:r>
            <a:r>
              <a:rPr lang="en-US" altLang="ja-JP" sz="2205" b="1" u="sng" dirty="0">
                <a:solidFill>
                  <a:srgbClr val="00A5EA"/>
                </a:solidFill>
                <a:latin typeface="Arial" charset="0"/>
                <a:ea typeface="ＭＳ Ｐゴシック" pitchFamily="1" charset="-128"/>
                <a:hlinkClick r:id="rId2"/>
              </a:rPr>
              <a:t>Yasuhisa.Abe@bsci.com</a:t>
            </a:r>
            <a:endParaRPr lang="en-US" altLang="ja-JP" sz="2205" b="1" dirty="0">
              <a:solidFill>
                <a:srgbClr val="00A5EA"/>
              </a:solidFill>
              <a:latin typeface="ＭＳ Ｐゴシック" panose="020B0600070205080204" pitchFamily="50" charset="-128"/>
              <a:ea typeface="ＭＳ Ｐゴシック" pitchFamily="1" charset="-128"/>
            </a:endParaRPr>
          </a:p>
        </p:txBody>
      </p:sp>
      <p:sp>
        <p:nvSpPr>
          <p:cNvPr id="8" name="テキスト ボックス 2"/>
          <p:cNvSpPr txBox="1">
            <a:spLocks noChangeArrowheads="1"/>
          </p:cNvSpPr>
          <p:nvPr/>
        </p:nvSpPr>
        <p:spPr bwMode="auto">
          <a:xfrm>
            <a:off x="49200" y="2094052"/>
            <a:ext cx="7296518" cy="1734899"/>
          </a:xfrm>
          <a:prstGeom prst="rect">
            <a:avLst/>
          </a:prstGeom>
          <a:noFill/>
          <a:ln w="9525">
            <a:noFill/>
            <a:miter lim="800000"/>
            <a:headEnd/>
            <a:tailEnd/>
          </a:ln>
        </p:spPr>
        <p:txBody>
          <a:bodyPr wrap="square">
            <a:spAutoFit/>
          </a:bodyPr>
          <a:lstStyle/>
          <a:p>
            <a:pPr marL="504063" lvl="1" defTabSz="1008126">
              <a:defRPr/>
            </a:pPr>
            <a:r>
              <a:rPr lang="en-US" altLang="ja-JP" sz="1213" b="1" dirty="0">
                <a:solidFill>
                  <a:prstClr val="black"/>
                </a:solidFill>
                <a:latin typeface="ＭＳ Ｐゴシック" panose="020B0600070205080204" pitchFamily="50" charset="-128"/>
                <a:ea typeface="ＭＳ Ｐゴシック" panose="020B0600070205080204" pitchFamily="50" charset="-128"/>
              </a:rPr>
              <a:t>【</a:t>
            </a:r>
            <a:r>
              <a:rPr lang="ja-JP" altLang="en-US" sz="1213" b="1" dirty="0">
                <a:solidFill>
                  <a:prstClr val="black"/>
                </a:solidFill>
                <a:latin typeface="ＭＳ Ｐゴシック" panose="020B0600070205080204" pitchFamily="50" charset="-128"/>
                <a:ea typeface="ＭＳ Ｐゴシック" panose="020B0600070205080204" pitchFamily="50" charset="-128"/>
              </a:rPr>
              <a:t>お申し込み方法</a:t>
            </a:r>
            <a:r>
              <a:rPr lang="en-US" altLang="ja-JP" sz="1213" b="1" dirty="0">
                <a:solidFill>
                  <a:prstClr val="black"/>
                </a:solidFill>
                <a:latin typeface="ＭＳ Ｐゴシック" panose="020B0600070205080204" pitchFamily="50" charset="-128"/>
                <a:ea typeface="ＭＳ Ｐゴシック" panose="020B0600070205080204" pitchFamily="50" charset="-128"/>
              </a:rPr>
              <a:t>】</a:t>
            </a:r>
          </a:p>
          <a:p>
            <a:pPr marL="504063" lvl="1" defTabSz="1008126">
              <a:defRPr/>
            </a:pPr>
            <a:r>
              <a:rPr lang="en-US" altLang="ja-JP" sz="1213" b="1" u="sng" dirty="0">
                <a:solidFill>
                  <a:srgbClr val="00A5EA"/>
                </a:solidFill>
                <a:latin typeface="Arial" charset="0"/>
                <a:ea typeface="ＭＳ Ｐゴシック" pitchFamily="1" charset="-128"/>
                <a:hlinkClick r:id="rId2"/>
              </a:rPr>
              <a:t>Yasuhisa.Abe@bsci.com</a:t>
            </a:r>
            <a:r>
              <a:rPr lang="ja-JP" altLang="en-US" sz="1213" dirty="0">
                <a:solidFill>
                  <a:prstClr val="black"/>
                </a:solidFill>
                <a:latin typeface="ＭＳ Ｐゴシック" panose="020B0600070205080204" pitchFamily="50" charset="-128"/>
                <a:ea typeface="ＭＳ Ｐゴシック" panose="020B0600070205080204" pitchFamily="50" charset="-128"/>
              </a:rPr>
              <a:t>宛てに、件名に</a:t>
            </a:r>
            <a:r>
              <a:rPr lang="ja-JP" altLang="en-US" sz="1213" b="1" dirty="0">
                <a:solidFill>
                  <a:srgbClr val="000099"/>
                </a:solidFill>
                <a:latin typeface="ＭＳ Ｐゴシック" panose="020B0600070205080204" pitchFamily="50" charset="-128"/>
                <a:ea typeface="ＭＳ Ｐゴシック" panose="020B0600070205080204" pitchFamily="50" charset="-128"/>
              </a:rPr>
              <a:t>「ぐんま</a:t>
            </a:r>
            <a:r>
              <a:rPr lang="en-US" altLang="ja-JP" sz="1213" b="1" dirty="0">
                <a:solidFill>
                  <a:srgbClr val="000099"/>
                </a:solidFill>
                <a:latin typeface="ＭＳ Ｐゴシック" panose="020B0600070205080204" pitchFamily="50" charset="-128"/>
                <a:ea typeface="ＭＳ Ｐゴシック" panose="020B0600070205080204" pitchFamily="50" charset="-128"/>
              </a:rPr>
              <a:t>ESD</a:t>
            </a:r>
            <a:r>
              <a:rPr lang="ja-JP" altLang="en-US" sz="1213" b="1" dirty="0">
                <a:solidFill>
                  <a:srgbClr val="000099"/>
                </a:solidFill>
                <a:latin typeface="ＭＳ Ｐゴシック" panose="020B0600070205080204" pitchFamily="50" charset="-128"/>
                <a:ea typeface="ＭＳ Ｐゴシック" panose="020B0600070205080204" pitchFamily="50" charset="-128"/>
              </a:rPr>
              <a:t>ハンズオンセミナー応募」　</a:t>
            </a:r>
            <a:r>
              <a:rPr lang="ja-JP" altLang="en-US" sz="1213" dirty="0">
                <a:solidFill>
                  <a:prstClr val="black"/>
                </a:solidFill>
                <a:latin typeface="ＭＳ Ｐゴシック" panose="020B0600070205080204" pitchFamily="50" charset="-128"/>
                <a:ea typeface="ＭＳ Ｐゴシック" panose="020B0600070205080204" pitchFamily="50" charset="-128"/>
              </a:rPr>
              <a:t>とご記入頂き、お名前・施設名と共にご送信下さい。</a:t>
            </a:r>
            <a:endParaRPr lang="en-US" altLang="ja-JP" sz="1213" dirty="0">
              <a:solidFill>
                <a:prstClr val="black"/>
              </a:solidFill>
              <a:latin typeface="ＭＳ Ｐゴシック" panose="020B0600070205080204" pitchFamily="50" charset="-128"/>
              <a:ea typeface="ＭＳ Ｐゴシック" panose="020B0600070205080204" pitchFamily="50" charset="-128"/>
            </a:endParaRPr>
          </a:p>
          <a:p>
            <a:pPr marL="504063" lvl="1" defTabSz="1008126">
              <a:defRPr/>
            </a:pPr>
            <a:r>
              <a:rPr lang="en-US" altLang="ja-JP" sz="1213" dirty="0">
                <a:solidFill>
                  <a:prstClr val="black"/>
                </a:solidFill>
                <a:latin typeface="ＭＳ Ｐゴシック" panose="020B0600070205080204" pitchFamily="50" charset="-128"/>
                <a:ea typeface="ＭＳ Ｐゴシック" panose="020B0600070205080204" pitchFamily="50" charset="-128"/>
              </a:rPr>
              <a:t>E-mail</a:t>
            </a:r>
            <a:r>
              <a:rPr lang="ja-JP" altLang="en-US" sz="1213" dirty="0">
                <a:solidFill>
                  <a:prstClr val="black"/>
                </a:solidFill>
                <a:latin typeface="ＭＳ Ｐゴシック" panose="020B0600070205080204" pitchFamily="50" charset="-128"/>
                <a:ea typeface="ＭＳ Ｐゴシック" panose="020B0600070205080204" pitchFamily="50" charset="-128"/>
              </a:rPr>
              <a:t>にて、折り返し参加申し込み書を返信させて頂きます。</a:t>
            </a:r>
            <a:endParaRPr lang="en-US" altLang="ja-JP" sz="1213" b="1" dirty="0">
              <a:solidFill>
                <a:prstClr val="black"/>
              </a:solidFill>
              <a:latin typeface="ＭＳ Ｐゴシック" panose="020B0600070205080204" pitchFamily="50" charset="-128"/>
              <a:ea typeface="ＭＳ Ｐゴシック" panose="020B0600070205080204" pitchFamily="50" charset="-128"/>
            </a:endParaRPr>
          </a:p>
          <a:p>
            <a:pPr marL="504063" lvl="1" defTabSz="1008126">
              <a:lnSpc>
                <a:spcPct val="200000"/>
              </a:lnSpc>
              <a:defRPr/>
            </a:pPr>
            <a:r>
              <a:rPr lang="en-US" altLang="ja-JP" sz="1213" b="1" dirty="0">
                <a:solidFill>
                  <a:prstClr val="black"/>
                </a:solidFill>
                <a:latin typeface="ＭＳ Ｐゴシック" panose="020B0600070205080204" pitchFamily="50" charset="-128"/>
                <a:ea typeface="ＭＳ Ｐゴシック" panose="020B0600070205080204" pitchFamily="50" charset="-128"/>
              </a:rPr>
              <a:t>【</a:t>
            </a:r>
            <a:r>
              <a:rPr lang="ja-JP" altLang="en-US" sz="1213" b="1" dirty="0">
                <a:solidFill>
                  <a:prstClr val="black"/>
                </a:solidFill>
                <a:latin typeface="ＭＳ Ｐゴシック" panose="020B0600070205080204" pitchFamily="50" charset="-128"/>
                <a:ea typeface="ＭＳ Ｐゴシック" panose="020B0600070205080204" pitchFamily="50" charset="-128"/>
              </a:rPr>
              <a:t>ご注意</a:t>
            </a:r>
            <a:r>
              <a:rPr lang="en-US" altLang="ja-JP" sz="1213" b="1" dirty="0">
                <a:solidFill>
                  <a:prstClr val="black"/>
                </a:solidFill>
                <a:latin typeface="ＭＳ Ｐゴシック" panose="020B0600070205080204" pitchFamily="50" charset="-128"/>
                <a:ea typeface="ＭＳ Ｐゴシック" panose="020B0600070205080204" pitchFamily="50" charset="-128"/>
              </a:rPr>
              <a:t>】</a:t>
            </a:r>
          </a:p>
          <a:p>
            <a:pPr marL="504063" lvl="1" defTabSz="1008126">
              <a:lnSpc>
                <a:spcPct val="80000"/>
              </a:lnSpc>
              <a:buFont typeface="Wingdings" pitchFamily="2" charset="2"/>
              <a:buChar char="Ø"/>
              <a:defRPr/>
            </a:pPr>
            <a:r>
              <a:rPr lang="ja-JP" altLang="en-US" sz="1213" dirty="0">
                <a:solidFill>
                  <a:prstClr val="black"/>
                </a:solidFill>
                <a:latin typeface="ＭＳ Ｐゴシック" panose="020B0600070205080204" pitchFamily="50" charset="-128"/>
                <a:ea typeface="ＭＳ Ｐゴシック" panose="020B0600070205080204" pitchFamily="50" charset="-128"/>
              </a:rPr>
              <a:t>応募多数の場合は厳選なる抽選の上、会費の振り込み案内と共にご連絡致します。</a:t>
            </a:r>
            <a:endParaRPr lang="en-US" altLang="ja-JP" sz="1213" dirty="0">
              <a:solidFill>
                <a:prstClr val="black"/>
              </a:solidFill>
              <a:latin typeface="ＭＳ Ｐゴシック" panose="020B0600070205080204" pitchFamily="50" charset="-128"/>
              <a:ea typeface="ＭＳ Ｐゴシック" panose="020B0600070205080204" pitchFamily="50" charset="-128"/>
            </a:endParaRPr>
          </a:p>
          <a:p>
            <a:pPr marL="504063" lvl="1" defTabSz="1008126">
              <a:buFont typeface="Wingdings" pitchFamily="1" charset="2"/>
              <a:buChar char="Ø"/>
              <a:defRPr/>
            </a:pPr>
            <a:r>
              <a:rPr lang="ja-JP" altLang="en-US" sz="1213" dirty="0">
                <a:solidFill>
                  <a:prstClr val="black"/>
                </a:solidFill>
                <a:latin typeface="ＭＳ Ｐゴシック" panose="020B0600070205080204" pitchFamily="50" charset="-128"/>
                <a:ea typeface="ＭＳ Ｐゴシック" panose="020B0600070205080204" pitchFamily="50" charset="-128"/>
              </a:rPr>
              <a:t>参加費のお振込確認後、正式登録とさせて頂きます。</a:t>
            </a:r>
            <a:endParaRPr lang="en-US" altLang="ja-JP" sz="1213" dirty="0">
              <a:solidFill>
                <a:prstClr val="black"/>
              </a:solidFill>
              <a:latin typeface="ＭＳ Ｐゴシック" panose="020B0600070205080204" pitchFamily="50" charset="-128"/>
              <a:ea typeface="ＭＳ Ｐゴシック" panose="020B0600070205080204" pitchFamily="50" charset="-128"/>
            </a:endParaRPr>
          </a:p>
          <a:p>
            <a:pPr marL="504063" lvl="1" defTabSz="1008126">
              <a:buFont typeface="Wingdings" pitchFamily="1" charset="2"/>
              <a:buChar char="Ø"/>
              <a:defRPr/>
            </a:pPr>
            <a:r>
              <a:rPr lang="ja-JP" altLang="en-US" sz="1213" dirty="0">
                <a:solidFill>
                  <a:prstClr val="black"/>
                </a:solidFill>
                <a:latin typeface="ＭＳ Ｐゴシック" panose="020B0600070205080204" pitchFamily="50" charset="-128"/>
                <a:ea typeface="ＭＳ Ｐゴシック" panose="020B0600070205080204" pitchFamily="50" charset="-128"/>
              </a:rPr>
              <a:t>平成</a:t>
            </a:r>
            <a:r>
              <a:rPr lang="en-US" altLang="ja-JP" sz="1213" dirty="0">
                <a:solidFill>
                  <a:prstClr val="black"/>
                </a:solidFill>
                <a:latin typeface="ＭＳ Ｐゴシック" panose="020B0600070205080204" pitchFamily="50" charset="-128"/>
                <a:ea typeface="ＭＳ Ｐゴシック" panose="020B0600070205080204" pitchFamily="50" charset="-128"/>
              </a:rPr>
              <a:t>30</a:t>
            </a:r>
            <a:r>
              <a:rPr lang="ja-JP" altLang="en-US" sz="1213" dirty="0">
                <a:solidFill>
                  <a:prstClr val="black"/>
                </a:solidFill>
                <a:latin typeface="ＭＳ Ｐゴシック" panose="020B0600070205080204" pitchFamily="50" charset="-128"/>
                <a:ea typeface="ＭＳ Ｐゴシック" panose="020B0600070205080204" pitchFamily="50" charset="-128"/>
              </a:rPr>
              <a:t>年</a:t>
            </a:r>
            <a:r>
              <a:rPr lang="en-US" altLang="ja-JP" sz="1213" dirty="0">
                <a:solidFill>
                  <a:prstClr val="black"/>
                </a:solidFill>
                <a:latin typeface="ＭＳ Ｐゴシック" panose="020B0600070205080204" pitchFamily="50" charset="-128"/>
                <a:ea typeface="ＭＳ Ｐゴシック" panose="020B0600070205080204" pitchFamily="50" charset="-128"/>
              </a:rPr>
              <a:t>9</a:t>
            </a:r>
            <a:r>
              <a:rPr lang="ja-JP" altLang="en-US" sz="1213" dirty="0">
                <a:solidFill>
                  <a:prstClr val="black"/>
                </a:solidFill>
                <a:latin typeface="ＭＳ Ｐゴシック" panose="020B0600070205080204" pitchFamily="50" charset="-128"/>
                <a:ea typeface="ＭＳ Ｐゴシック" panose="020B0600070205080204" pitchFamily="50" charset="-128"/>
              </a:rPr>
              <a:t>月</a:t>
            </a:r>
            <a:r>
              <a:rPr lang="en-US" altLang="ja-JP" sz="1213" dirty="0">
                <a:solidFill>
                  <a:prstClr val="black"/>
                </a:solidFill>
                <a:latin typeface="ＭＳ Ｐゴシック" panose="020B0600070205080204" pitchFamily="50" charset="-128"/>
                <a:ea typeface="ＭＳ Ｐゴシック" panose="020B0600070205080204" pitchFamily="50" charset="-128"/>
              </a:rPr>
              <a:t>29</a:t>
            </a:r>
            <a:r>
              <a:rPr lang="ja-JP" altLang="en-US" sz="1213" dirty="0">
                <a:solidFill>
                  <a:prstClr val="black"/>
                </a:solidFill>
                <a:latin typeface="ＭＳ Ｐゴシック" panose="020B0600070205080204" pitchFamily="50" charset="-128"/>
                <a:ea typeface="ＭＳ Ｐゴシック" panose="020B0600070205080204" pitchFamily="50" charset="-128"/>
              </a:rPr>
              <a:t>日以降のキャンセルについては返金いたしかねますのでご容赦下さい。</a:t>
            </a:r>
            <a:endParaRPr lang="en-US" altLang="ja-JP" sz="1213" dirty="0">
              <a:solidFill>
                <a:prstClr val="black"/>
              </a:solidFill>
              <a:latin typeface="ＭＳ Ｐゴシック" panose="020B0600070205080204" pitchFamily="50" charset="-128"/>
              <a:ea typeface="ＭＳ Ｐゴシック" panose="020B0600070205080204" pitchFamily="50" charset="-128"/>
            </a:endParaRPr>
          </a:p>
        </p:txBody>
      </p:sp>
      <p:sp>
        <p:nvSpPr>
          <p:cNvPr id="9" name="テキスト ボックス 4"/>
          <p:cNvSpPr txBox="1">
            <a:spLocks noChangeArrowheads="1"/>
          </p:cNvSpPr>
          <p:nvPr/>
        </p:nvSpPr>
        <p:spPr bwMode="auto">
          <a:xfrm>
            <a:off x="396960" y="9741554"/>
            <a:ext cx="7115102" cy="540276"/>
          </a:xfrm>
          <a:prstGeom prst="rect">
            <a:avLst/>
          </a:prstGeom>
          <a:noFill/>
          <a:ln w="9525">
            <a:noFill/>
            <a:miter lim="800000"/>
            <a:headEnd/>
            <a:tailEnd/>
          </a:ln>
        </p:spPr>
        <p:txBody>
          <a:bodyPr wrap="square">
            <a:spAutoFit/>
          </a:bodyPr>
          <a:lstStyle/>
          <a:p>
            <a:pPr defTabSz="1008126">
              <a:lnSpc>
                <a:spcPct val="120000"/>
              </a:lnSpc>
              <a:spcBef>
                <a:spcPts val="0"/>
              </a:spcBef>
              <a:defRPr/>
            </a:pPr>
            <a:r>
              <a:rPr lang="ja-JP" altLang="en-US" sz="1213" dirty="0">
                <a:solidFill>
                  <a:prstClr val="black"/>
                </a:solidFill>
                <a:latin typeface="Arial" charset="0"/>
                <a:ea typeface="ＭＳ Ｐゴシック" pitchFamily="1" charset="-128"/>
              </a:rPr>
              <a:t>お問合せ先：</a:t>
            </a:r>
            <a:r>
              <a:rPr lang="ja-JP" altLang="ja-JP" sz="1213" dirty="0">
                <a:solidFill>
                  <a:prstClr val="black"/>
                </a:solidFill>
                <a:latin typeface="Arial" charset="0"/>
                <a:ea typeface="ＭＳ Ｐゴシック" pitchFamily="1" charset="-128"/>
              </a:rPr>
              <a:t>ボストン</a:t>
            </a:r>
            <a:r>
              <a:rPr lang="ja-JP" altLang="en-US" sz="1213" dirty="0">
                <a:solidFill>
                  <a:prstClr val="black"/>
                </a:solidFill>
                <a:latin typeface="Arial" charset="0"/>
                <a:ea typeface="ＭＳ Ｐゴシック" pitchFamily="1" charset="-128"/>
              </a:rPr>
              <a:t>・</a:t>
            </a:r>
            <a:r>
              <a:rPr lang="ja-JP" altLang="ja-JP" sz="1213" dirty="0">
                <a:solidFill>
                  <a:prstClr val="black"/>
                </a:solidFill>
                <a:latin typeface="Arial" charset="0"/>
                <a:ea typeface="ＭＳ Ｐゴシック" pitchFamily="1" charset="-128"/>
              </a:rPr>
              <a:t>サイエンティフィック</a:t>
            </a:r>
            <a:r>
              <a:rPr lang="ja-JP" altLang="en-US" sz="1213" dirty="0">
                <a:solidFill>
                  <a:prstClr val="black"/>
                </a:solidFill>
                <a:latin typeface="Arial" charset="0"/>
                <a:ea typeface="ＭＳ Ｐゴシック" pitchFamily="1" charset="-128"/>
              </a:rPr>
              <a:t> </a:t>
            </a:r>
            <a:r>
              <a:rPr lang="ja-JP" altLang="ja-JP" sz="1213" dirty="0">
                <a:solidFill>
                  <a:prstClr val="black"/>
                </a:solidFill>
                <a:latin typeface="Arial" charset="0"/>
                <a:ea typeface="ＭＳ Ｐゴシック" pitchFamily="1" charset="-128"/>
              </a:rPr>
              <a:t>ジャパン株式会社</a:t>
            </a:r>
            <a:r>
              <a:rPr lang="ja-JP" altLang="en-US" sz="1213" dirty="0">
                <a:solidFill>
                  <a:prstClr val="black"/>
                </a:solidFill>
                <a:latin typeface="ＭＳ Ｐゴシック" panose="020B0600070205080204" pitchFamily="50" charset="-128"/>
                <a:ea typeface="ＭＳ Ｐゴシック" pitchFamily="1" charset="-128"/>
              </a:rPr>
              <a:t>　　阿部泰久</a:t>
            </a:r>
            <a:endParaRPr lang="en-US" altLang="ja-JP" sz="1213" dirty="0">
              <a:solidFill>
                <a:prstClr val="black"/>
              </a:solidFill>
              <a:latin typeface="ＭＳ Ｐゴシック" panose="020B0600070205080204" pitchFamily="50" charset="-128"/>
              <a:ea typeface="ＭＳ Ｐゴシック" pitchFamily="1" charset="-128"/>
            </a:endParaRPr>
          </a:p>
          <a:p>
            <a:pPr defTabSz="1008126">
              <a:lnSpc>
                <a:spcPct val="120000"/>
              </a:lnSpc>
              <a:spcBef>
                <a:spcPts val="0"/>
              </a:spcBef>
              <a:defRPr/>
            </a:pPr>
            <a:r>
              <a:rPr lang="ja-JP" altLang="en-US" sz="1213" dirty="0">
                <a:solidFill>
                  <a:prstClr val="black"/>
                </a:solidFill>
                <a:latin typeface="ＭＳ Ｐゴシック" panose="020B0600070205080204" pitchFamily="50" charset="-128"/>
                <a:ea typeface="ＭＳ Ｐゴシック" pitchFamily="1" charset="-128"/>
              </a:rPr>
              <a:t>　　　　　　　　　</a:t>
            </a:r>
            <a:r>
              <a:rPr lang="en-US" altLang="ja-JP" sz="1213" dirty="0">
                <a:solidFill>
                  <a:prstClr val="black"/>
                </a:solidFill>
                <a:latin typeface="Arial" charset="0"/>
                <a:ea typeface="ＭＳ Ｐゴシック" pitchFamily="1" charset="-128"/>
              </a:rPr>
              <a:t>Email.</a:t>
            </a:r>
            <a:r>
              <a:rPr lang="ja-JP" altLang="en-US" sz="1213" dirty="0">
                <a:solidFill>
                  <a:prstClr val="black"/>
                </a:solidFill>
                <a:latin typeface="Arial" charset="0"/>
                <a:ea typeface="ＭＳ Ｐゴシック" pitchFamily="1" charset="-128"/>
              </a:rPr>
              <a:t>　</a:t>
            </a:r>
            <a:r>
              <a:rPr lang="en-US" altLang="ja-JP" sz="1213" u="sng" dirty="0">
                <a:solidFill>
                  <a:prstClr val="black"/>
                </a:solidFill>
                <a:latin typeface="Arial" charset="0"/>
                <a:ea typeface="ＭＳ Ｐゴシック" pitchFamily="1" charset="-128"/>
                <a:hlinkClick r:id="rId2"/>
              </a:rPr>
              <a:t>Yasuhisa.Abe@bsci.com</a:t>
            </a:r>
            <a:r>
              <a:rPr lang="ja-JP" altLang="en-US" sz="1213" dirty="0">
                <a:solidFill>
                  <a:prstClr val="black"/>
                </a:solidFill>
                <a:latin typeface="Arial" charset="0"/>
                <a:ea typeface="ＭＳ Ｐゴシック" pitchFamily="1" charset="-128"/>
              </a:rPr>
              <a:t>　　　／　　</a:t>
            </a:r>
            <a:r>
              <a:rPr lang="en-US" altLang="ja-JP" sz="1213" dirty="0">
                <a:solidFill>
                  <a:prstClr val="black"/>
                </a:solidFill>
                <a:latin typeface="Arial" charset="0"/>
                <a:ea typeface="ＭＳ Ｐゴシック" pitchFamily="1" charset="-128"/>
              </a:rPr>
              <a:t>TEL.</a:t>
            </a:r>
            <a:r>
              <a:rPr lang="ja-JP" altLang="en-US" sz="1213" dirty="0">
                <a:solidFill>
                  <a:prstClr val="black"/>
                </a:solidFill>
                <a:latin typeface="Arial" charset="0"/>
                <a:ea typeface="ＭＳ Ｐゴシック" pitchFamily="1" charset="-128"/>
              </a:rPr>
              <a:t>　</a:t>
            </a:r>
            <a:r>
              <a:rPr lang="en-US" altLang="ja-JP" sz="1213" dirty="0">
                <a:solidFill>
                  <a:prstClr val="black"/>
                </a:solidFill>
                <a:latin typeface="Arial" charset="0"/>
                <a:ea typeface="ＭＳ Ｐゴシック" pitchFamily="1" charset="-128"/>
              </a:rPr>
              <a:t>080-3460-2133</a:t>
            </a:r>
            <a:endParaRPr lang="en-US" altLang="ja-JP" sz="1213" dirty="0">
              <a:solidFill>
                <a:prstClr val="black"/>
              </a:solidFill>
              <a:latin typeface="ＭＳ Ｐゴシック" panose="020B0600070205080204" pitchFamily="50" charset="-128"/>
              <a:ea typeface="ＭＳ Ｐゴシック" pitchFamily="1" charset="-128"/>
            </a:endParaRPr>
          </a:p>
        </p:txBody>
      </p:sp>
      <p:sp>
        <p:nvSpPr>
          <p:cNvPr id="14" name="テキスト ボックス 13"/>
          <p:cNvSpPr txBox="1"/>
          <p:nvPr/>
        </p:nvSpPr>
        <p:spPr>
          <a:xfrm>
            <a:off x="2192788" y="6640664"/>
            <a:ext cx="2540549" cy="499560"/>
          </a:xfrm>
          <a:prstGeom prst="rect">
            <a:avLst/>
          </a:prstGeom>
          <a:noFill/>
        </p:spPr>
        <p:txBody>
          <a:bodyPr wrap="square" rtlCol="0">
            <a:spAutoFit/>
          </a:bodyPr>
          <a:lstStyle/>
          <a:p>
            <a:pPr defTabSz="1008126"/>
            <a:r>
              <a:rPr lang="ja-JP" altLang="en-US" sz="882" dirty="0">
                <a:solidFill>
                  <a:prstClr val="black"/>
                </a:solidFill>
                <a:latin typeface="Arial" charset="0"/>
                <a:ea typeface="ＭＳ Ｐゴシック" pitchFamily="1" charset="-128"/>
              </a:rPr>
              <a:t>・胃</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a:t>
            </a:r>
            <a:r>
              <a:rPr lang="en-US" altLang="ja-JP" sz="882" dirty="0">
                <a:solidFill>
                  <a:prstClr val="black"/>
                </a:solidFill>
                <a:latin typeface="Arial" charset="0"/>
                <a:ea typeface="ＭＳ Ｐゴシック" pitchFamily="1" charset="-128"/>
              </a:rPr>
              <a:t>Basic</a:t>
            </a:r>
            <a:r>
              <a:rPr lang="ja-JP" altLang="en-US" sz="882" dirty="0">
                <a:solidFill>
                  <a:prstClr val="black"/>
                </a:solidFill>
                <a:latin typeface="Arial" charset="0"/>
                <a:ea typeface="ＭＳ Ｐゴシック" pitchFamily="1" charset="-128"/>
              </a:rPr>
              <a:t>コース</a:t>
            </a:r>
            <a:endParaRPr lang="en-US" altLang="ja-JP" sz="882" dirty="0">
              <a:solidFill>
                <a:prstClr val="black"/>
              </a:solidFill>
              <a:latin typeface="Arial" charset="0"/>
              <a:ea typeface="ＭＳ Ｐゴシック" pitchFamily="1" charset="-128"/>
            </a:endParaRPr>
          </a:p>
          <a:p>
            <a:pPr defTabSz="1008126"/>
            <a:r>
              <a:rPr lang="ja-JP" altLang="en-US" sz="882" dirty="0">
                <a:solidFill>
                  <a:prstClr val="black"/>
                </a:solidFill>
                <a:latin typeface="Arial" charset="0"/>
                <a:ea typeface="ＭＳ Ｐゴシック" pitchFamily="1" charset="-128"/>
              </a:rPr>
              <a:t>・胃</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a:t>
            </a:r>
            <a:r>
              <a:rPr lang="en-US" altLang="ja-JP" sz="882" dirty="0">
                <a:solidFill>
                  <a:prstClr val="black"/>
                </a:solidFill>
                <a:latin typeface="Arial" charset="0"/>
                <a:ea typeface="ＭＳ Ｐゴシック" pitchFamily="1" charset="-128"/>
              </a:rPr>
              <a:t>Advanced</a:t>
            </a:r>
            <a:r>
              <a:rPr lang="ja-JP" altLang="en-US" sz="882" dirty="0">
                <a:solidFill>
                  <a:prstClr val="black"/>
                </a:solidFill>
                <a:latin typeface="Arial" charset="0"/>
                <a:ea typeface="ＭＳ Ｐゴシック" pitchFamily="1" charset="-128"/>
              </a:rPr>
              <a:t>コース　　　</a:t>
            </a:r>
            <a:endParaRPr lang="en-US" altLang="ja-JP" sz="882" dirty="0">
              <a:solidFill>
                <a:prstClr val="black"/>
              </a:solidFill>
              <a:latin typeface="Arial" charset="0"/>
              <a:ea typeface="ＭＳ Ｐゴシック" pitchFamily="1" charset="-128"/>
            </a:endParaRPr>
          </a:p>
          <a:p>
            <a:pPr defTabSz="1008126"/>
            <a:r>
              <a:rPr lang="ja-JP" altLang="en-US" sz="882" dirty="0">
                <a:solidFill>
                  <a:prstClr val="black"/>
                </a:solidFill>
                <a:latin typeface="Arial" charset="0"/>
                <a:ea typeface="ＭＳ Ｐゴシック" pitchFamily="1" charset="-128"/>
              </a:rPr>
              <a:t>・大腸</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血流下コース</a:t>
            </a:r>
          </a:p>
        </p:txBody>
      </p:sp>
      <p:cxnSp>
        <p:nvCxnSpPr>
          <p:cNvPr id="3" name="直線コネクタ 2"/>
          <p:cNvCxnSpPr/>
          <p:nvPr/>
        </p:nvCxnSpPr>
        <p:spPr>
          <a:xfrm>
            <a:off x="4574553" y="6378798"/>
            <a:ext cx="0" cy="77087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テキスト ボックス 3"/>
          <p:cNvSpPr txBox="1">
            <a:spLocks noChangeArrowheads="1"/>
          </p:cNvSpPr>
          <p:nvPr/>
        </p:nvSpPr>
        <p:spPr bwMode="auto">
          <a:xfrm>
            <a:off x="1504078" y="471125"/>
            <a:ext cx="4546437" cy="499496"/>
          </a:xfrm>
          <a:prstGeom prst="rect">
            <a:avLst/>
          </a:prstGeom>
          <a:noFill/>
          <a:ln w="9525">
            <a:noFill/>
            <a:miter lim="800000"/>
            <a:headEnd/>
            <a:tailEnd/>
          </a:ln>
        </p:spPr>
        <p:txBody>
          <a:bodyPr wrap="none">
            <a:spAutoFit/>
          </a:bodyPr>
          <a:lstStyle/>
          <a:p>
            <a:pPr algn="ctr" defTabSz="1008126"/>
            <a:r>
              <a:rPr lang="ja-JP" altLang="en-US" sz="2646" b="1" dirty="0">
                <a:solidFill>
                  <a:srgbClr val="00A5EA"/>
                </a:solidFill>
                <a:latin typeface="HGPｺﾞｼｯｸE" pitchFamily="50" charset="-128"/>
                <a:ea typeface="HGPｺﾞｼｯｸE" pitchFamily="50" charset="-128"/>
              </a:rPr>
              <a:t>ぐんま</a:t>
            </a:r>
            <a:r>
              <a:rPr lang="en-US" altLang="ja-JP" sz="2646" b="1" dirty="0">
                <a:solidFill>
                  <a:srgbClr val="00A5EA"/>
                </a:solidFill>
                <a:latin typeface="HGPｺﾞｼｯｸE" pitchFamily="50" charset="-128"/>
                <a:ea typeface="HGPｺﾞｼｯｸE" pitchFamily="50" charset="-128"/>
              </a:rPr>
              <a:t>ESD</a:t>
            </a:r>
            <a:r>
              <a:rPr lang="ja-JP" altLang="en-US" sz="2646" b="1" dirty="0">
                <a:solidFill>
                  <a:srgbClr val="00A5EA"/>
                </a:solidFill>
                <a:latin typeface="HGPｺﾞｼｯｸE" pitchFamily="50" charset="-128"/>
                <a:ea typeface="HGPｺﾞｼｯｸE" pitchFamily="50" charset="-128"/>
              </a:rPr>
              <a:t>ハンズオンセミナー</a:t>
            </a:r>
            <a:endParaRPr lang="en-US" altLang="ja-JP" sz="2646" b="1" dirty="0">
              <a:solidFill>
                <a:srgbClr val="00A5EA"/>
              </a:solidFill>
              <a:latin typeface="HGPｺﾞｼｯｸE" pitchFamily="50" charset="-128"/>
              <a:ea typeface="HGPｺﾞｼｯｸE" pitchFamily="50" charset="-128"/>
            </a:endParaRPr>
          </a:p>
        </p:txBody>
      </p:sp>
      <p:cxnSp>
        <p:nvCxnSpPr>
          <p:cNvPr id="21" name="カギ線コネクタ 20"/>
          <p:cNvCxnSpPr/>
          <p:nvPr/>
        </p:nvCxnSpPr>
        <p:spPr>
          <a:xfrm rot="16200000" flipH="1">
            <a:off x="350442" y="566844"/>
            <a:ext cx="588398" cy="238178"/>
          </a:xfrm>
          <a:prstGeom prst="bentConnector3">
            <a:avLst/>
          </a:prstGeom>
          <a:ln>
            <a:solidFill>
              <a:srgbClr val="00B0F0"/>
            </a:solidFill>
          </a:ln>
          <a:scene3d>
            <a:camera prst="orthographicFront">
              <a:rot lat="0" lon="10800000" rev="0"/>
            </a:camera>
            <a:lightRig rig="threePt" dir="t"/>
          </a:scene3d>
        </p:spPr>
        <p:style>
          <a:lnRef idx="1">
            <a:schemeClr val="accent1"/>
          </a:lnRef>
          <a:fillRef idx="0">
            <a:schemeClr val="accent1"/>
          </a:fillRef>
          <a:effectRef idx="0">
            <a:schemeClr val="accent1"/>
          </a:effectRef>
          <a:fontRef idx="minor">
            <a:schemeClr val="tx1"/>
          </a:fontRef>
        </p:style>
      </p:cxnSp>
      <p:cxnSp>
        <p:nvCxnSpPr>
          <p:cNvPr id="27" name="カギ線コネクタ 26"/>
          <p:cNvCxnSpPr/>
          <p:nvPr/>
        </p:nvCxnSpPr>
        <p:spPr>
          <a:xfrm rot="16200000" flipH="1">
            <a:off x="6622423" y="566844"/>
            <a:ext cx="588398" cy="238178"/>
          </a:xfrm>
          <a:prstGeom prst="bentConnector3">
            <a:avLst/>
          </a:prstGeom>
          <a:ln>
            <a:solidFill>
              <a:srgbClr val="00B0F0"/>
            </a:solidFill>
          </a:ln>
          <a:scene3d>
            <a:camera prst="orthographicFront">
              <a:rot lat="0" lon="10800000" rev="0"/>
            </a:camera>
            <a:lightRig rig="threePt" dir="t"/>
          </a:scene3d>
        </p:spPr>
        <p:style>
          <a:lnRef idx="1">
            <a:schemeClr val="accent1"/>
          </a:lnRef>
          <a:fillRef idx="0">
            <a:schemeClr val="accent1"/>
          </a:fillRef>
          <a:effectRef idx="0">
            <a:schemeClr val="accent1"/>
          </a:effectRef>
          <a:fontRef idx="minor">
            <a:schemeClr val="tx1"/>
          </a:fontRef>
        </p:style>
      </p:cxnSp>
      <p:sp>
        <p:nvSpPr>
          <p:cNvPr id="15" name="テキスト ボックス 14">
            <a:extLst>
              <a:ext uri="{FF2B5EF4-FFF2-40B4-BE49-F238E27FC236}">
                <a16:creationId xmlns:a16="http://schemas.microsoft.com/office/drawing/2014/main" id="{31B79636-3A62-472A-8D38-3D8CFAE9085A}"/>
              </a:ext>
            </a:extLst>
          </p:cNvPr>
          <p:cNvSpPr txBox="1"/>
          <p:nvPr/>
        </p:nvSpPr>
        <p:spPr>
          <a:xfrm>
            <a:off x="4733337" y="6631217"/>
            <a:ext cx="2540549" cy="499560"/>
          </a:xfrm>
          <a:prstGeom prst="rect">
            <a:avLst/>
          </a:prstGeom>
          <a:noFill/>
        </p:spPr>
        <p:txBody>
          <a:bodyPr wrap="square" rtlCol="0">
            <a:spAutoFit/>
          </a:bodyPr>
          <a:lstStyle/>
          <a:p>
            <a:pPr defTabSz="1008126"/>
            <a:r>
              <a:rPr lang="ja-JP" altLang="en-US" sz="882" dirty="0">
                <a:solidFill>
                  <a:prstClr val="black"/>
                </a:solidFill>
                <a:latin typeface="Arial" charset="0"/>
                <a:ea typeface="ＭＳ Ｐゴシック" pitchFamily="1" charset="-128"/>
              </a:rPr>
              <a:t>・胃</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a:t>
            </a:r>
            <a:r>
              <a:rPr lang="en-US" altLang="ja-JP" sz="882" dirty="0">
                <a:solidFill>
                  <a:prstClr val="black"/>
                </a:solidFill>
                <a:latin typeface="Arial" charset="0"/>
                <a:ea typeface="ＭＳ Ｐゴシック" pitchFamily="1" charset="-128"/>
              </a:rPr>
              <a:t>Basic</a:t>
            </a:r>
            <a:r>
              <a:rPr lang="ja-JP" altLang="en-US" sz="882" dirty="0">
                <a:solidFill>
                  <a:prstClr val="black"/>
                </a:solidFill>
                <a:latin typeface="Arial" charset="0"/>
                <a:ea typeface="ＭＳ Ｐゴシック" pitchFamily="1" charset="-128"/>
              </a:rPr>
              <a:t>コース</a:t>
            </a:r>
            <a:endParaRPr lang="en-US" altLang="ja-JP" sz="882" dirty="0">
              <a:solidFill>
                <a:prstClr val="black"/>
              </a:solidFill>
              <a:latin typeface="Arial" charset="0"/>
              <a:ea typeface="ＭＳ Ｐゴシック" pitchFamily="1" charset="-128"/>
            </a:endParaRPr>
          </a:p>
          <a:p>
            <a:pPr defTabSz="1008126"/>
            <a:r>
              <a:rPr lang="ja-JP" altLang="en-US" sz="882" dirty="0">
                <a:solidFill>
                  <a:prstClr val="black"/>
                </a:solidFill>
                <a:latin typeface="Arial" charset="0"/>
                <a:ea typeface="ＭＳ Ｐゴシック" pitchFamily="1" charset="-128"/>
              </a:rPr>
              <a:t>・胃</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a:t>
            </a:r>
            <a:r>
              <a:rPr lang="en-US" altLang="ja-JP" sz="882" dirty="0">
                <a:solidFill>
                  <a:prstClr val="black"/>
                </a:solidFill>
                <a:latin typeface="Arial" charset="0"/>
                <a:ea typeface="ＭＳ Ｐゴシック" pitchFamily="1" charset="-128"/>
              </a:rPr>
              <a:t>Advanced</a:t>
            </a:r>
            <a:r>
              <a:rPr lang="ja-JP" altLang="en-US" sz="882" dirty="0">
                <a:solidFill>
                  <a:prstClr val="black"/>
                </a:solidFill>
                <a:latin typeface="Arial" charset="0"/>
                <a:ea typeface="ＭＳ Ｐゴシック" pitchFamily="1" charset="-128"/>
              </a:rPr>
              <a:t>コース　　　</a:t>
            </a:r>
            <a:endParaRPr lang="en-US" altLang="ja-JP" sz="882" dirty="0">
              <a:solidFill>
                <a:prstClr val="black"/>
              </a:solidFill>
              <a:latin typeface="Arial" charset="0"/>
              <a:ea typeface="ＭＳ Ｐゴシック" pitchFamily="1" charset="-128"/>
            </a:endParaRPr>
          </a:p>
          <a:p>
            <a:pPr defTabSz="1008126"/>
            <a:r>
              <a:rPr lang="ja-JP" altLang="en-US" sz="882" dirty="0">
                <a:solidFill>
                  <a:prstClr val="black"/>
                </a:solidFill>
                <a:latin typeface="Arial" charset="0"/>
                <a:ea typeface="ＭＳ Ｐゴシック" pitchFamily="1" charset="-128"/>
              </a:rPr>
              <a:t>・大腸</a:t>
            </a:r>
            <a:r>
              <a:rPr lang="en-US" altLang="ja-JP" sz="882" dirty="0">
                <a:solidFill>
                  <a:prstClr val="black"/>
                </a:solidFill>
                <a:latin typeface="Arial" charset="0"/>
                <a:ea typeface="ＭＳ Ｐゴシック" pitchFamily="1" charset="-128"/>
              </a:rPr>
              <a:t>ESD</a:t>
            </a:r>
            <a:r>
              <a:rPr lang="ja-JP" altLang="en-US" sz="882" dirty="0">
                <a:solidFill>
                  <a:prstClr val="black"/>
                </a:solidFill>
                <a:latin typeface="Arial" charset="0"/>
                <a:ea typeface="ＭＳ Ｐゴシック" pitchFamily="1" charset="-128"/>
              </a:rPr>
              <a:t>　血流下コース</a:t>
            </a:r>
          </a:p>
        </p:txBody>
      </p:sp>
    </p:spTree>
    <p:extLst>
      <p:ext uri="{BB962C8B-B14F-4D97-AF65-F5344CB8AC3E}">
        <p14:creationId xmlns:p14="http://schemas.microsoft.com/office/powerpoint/2010/main" val="890032614"/>
      </p:ext>
    </p:extLst>
  </p:cSld>
  <p:clrMapOvr>
    <a:masterClrMapping/>
  </p:clrMapOvr>
</p:sld>
</file>

<file path=ppt/theme/theme1.xml><?xml version="1.0" encoding="utf-8"?>
<a:theme xmlns:a="http://schemas.openxmlformats.org/drawingml/2006/main" name="標準デザイン">
  <a:themeElements>
    <a:clrScheme name="標準デザイン 14">
      <a:dk1>
        <a:srgbClr val="4F0B7B"/>
      </a:dk1>
      <a:lt1>
        <a:srgbClr val="FFFFFF"/>
      </a:lt1>
      <a:dk2>
        <a:srgbClr val="4F0B7B"/>
      </a:dk2>
      <a:lt2>
        <a:srgbClr val="808080"/>
      </a:lt2>
      <a:accent1>
        <a:srgbClr val="4F0B7B"/>
      </a:accent1>
      <a:accent2>
        <a:srgbClr val="5B8F22"/>
      </a:accent2>
      <a:accent3>
        <a:srgbClr val="FFFFFF"/>
      </a:accent3>
      <a:accent4>
        <a:srgbClr val="420868"/>
      </a:accent4>
      <a:accent5>
        <a:srgbClr val="B2AABF"/>
      </a:accent5>
      <a:accent6>
        <a:srgbClr val="52811E"/>
      </a:accent6>
      <a:hlink>
        <a:srgbClr val="A71056"/>
      </a:hlink>
      <a:folHlink>
        <a:srgbClr val="007AC9"/>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Microsoft Sans Serif" pitchFamily="34" charset="0"/>
            <a:ea typeface="ＭＳ ゴシック" pitchFamily="49" charset="-128"/>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95363" rtl="0" eaLnBrk="1" fontAlgn="base" latinLnBrk="0" hangingPunct="1">
          <a:lnSpc>
            <a:spcPct val="100000"/>
          </a:lnSpc>
          <a:spcBef>
            <a:spcPct val="0"/>
          </a:spcBef>
          <a:spcAft>
            <a:spcPct val="0"/>
          </a:spcAft>
          <a:buClrTx/>
          <a:buSzTx/>
          <a:buFontTx/>
          <a:buNone/>
          <a:tabLst/>
          <a:defRPr kumimoji="1" lang="ja-JP" altLang="en-US" sz="2000" b="0" i="0" u="none" strike="noStrike" cap="none" normalizeH="0" baseline="0" smtClean="0">
            <a:ln>
              <a:noFill/>
            </a:ln>
            <a:solidFill>
              <a:schemeClr val="tx1"/>
            </a:solidFill>
            <a:effectLst/>
            <a:latin typeface="Microsoft Sans Serif" pitchFamily="34" charset="0"/>
            <a:ea typeface="ＭＳ ゴシック" pitchFamily="49"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4F0B7B"/>
        </a:dk1>
        <a:lt1>
          <a:srgbClr val="FFFFFF"/>
        </a:lt1>
        <a:dk2>
          <a:srgbClr val="4F0B7B"/>
        </a:dk2>
        <a:lt2>
          <a:srgbClr val="808080"/>
        </a:lt2>
        <a:accent1>
          <a:srgbClr val="4F0B7B"/>
        </a:accent1>
        <a:accent2>
          <a:srgbClr val="333399"/>
        </a:accent2>
        <a:accent3>
          <a:srgbClr val="FFFFFF"/>
        </a:accent3>
        <a:accent4>
          <a:srgbClr val="420868"/>
        </a:accent4>
        <a:accent5>
          <a:srgbClr val="B2AAB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14">
        <a:dk1>
          <a:srgbClr val="4F0B7B"/>
        </a:dk1>
        <a:lt1>
          <a:srgbClr val="FFFFFF"/>
        </a:lt1>
        <a:dk2>
          <a:srgbClr val="4F0B7B"/>
        </a:dk2>
        <a:lt2>
          <a:srgbClr val="808080"/>
        </a:lt2>
        <a:accent1>
          <a:srgbClr val="4F0B7B"/>
        </a:accent1>
        <a:accent2>
          <a:srgbClr val="5B8F22"/>
        </a:accent2>
        <a:accent3>
          <a:srgbClr val="FFFFFF"/>
        </a:accent3>
        <a:accent4>
          <a:srgbClr val="420868"/>
        </a:accent4>
        <a:accent5>
          <a:srgbClr val="B2AABF"/>
        </a:accent5>
        <a:accent6>
          <a:srgbClr val="52811E"/>
        </a:accent6>
        <a:hlink>
          <a:srgbClr val="A71056"/>
        </a:hlink>
        <a:folHlink>
          <a:srgbClr val="007A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2449</TotalTime>
  <Words>339</Words>
  <Application>Microsoft Office PowerPoint</Application>
  <PresentationFormat>ユーザー設定</PresentationFormat>
  <Paragraphs>115</Paragraphs>
  <Slides>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3</vt:i4>
      </vt:variant>
    </vt:vector>
  </HeadingPairs>
  <TitlesOfParts>
    <vt:vector size="14" baseType="lpstr">
      <vt:lpstr>HGPｺﾞｼｯｸE</vt:lpstr>
      <vt:lpstr>HGS創英角ｺﾞｼｯｸUB</vt:lpstr>
      <vt:lpstr>ＭＳ Ｐゴシック</vt:lpstr>
      <vt:lpstr>ＭＳ Ｐ明朝</vt:lpstr>
      <vt:lpstr>ＭＳ ゴシック</vt:lpstr>
      <vt:lpstr>Arial</vt:lpstr>
      <vt:lpstr>Calibri</vt:lpstr>
      <vt:lpstr>Microsoft Sans Serif</vt:lpstr>
      <vt:lpstr>Wingdings</vt:lpstr>
      <vt:lpstr>標準デザイン</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mase7</dc:creator>
  <cp:lastModifiedBy>shimoyama</cp:lastModifiedBy>
  <cp:revision>270</cp:revision>
  <cp:lastPrinted>2018-02-13T03:31:24Z</cp:lastPrinted>
  <dcterms:created xsi:type="dcterms:W3CDTF">1601-01-01T00:00:00Z</dcterms:created>
  <dcterms:modified xsi:type="dcterms:W3CDTF">2018-07-20T07:27:40Z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